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61" r:id="rId6"/>
    <p:sldId id="280" r:id="rId7"/>
    <p:sldId id="266" r:id="rId8"/>
    <p:sldId id="274" r:id="rId9"/>
    <p:sldId id="268" r:id="rId10"/>
    <p:sldId id="287" r:id="rId11"/>
    <p:sldId id="290" r:id="rId12"/>
    <p:sldId id="282" r:id="rId13"/>
    <p:sldId id="276" r:id="rId14"/>
    <p:sldId id="291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8693B-C2B5-402F-9C70-5A4735E67667}" v="1084" dt="2021-04-11T19:30:13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83" autoAdjust="0"/>
    <p:restoredTop sz="67708" autoAdjust="0"/>
  </p:normalViewPr>
  <p:slideViewPr>
    <p:cSldViewPr snapToGrid="0">
      <p:cViewPr varScale="1">
        <p:scale>
          <a:sx n="76" d="100"/>
          <a:sy n="76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jani, Mary E" userId="72e3215a-7527-498b-87f8-bdcca574a28f" providerId="ADAL" clId="{A8D8693B-C2B5-402F-9C70-5A4735E67667}"/>
    <pc:docChg chg="undo redo custSel addSld delSld modSld sldOrd">
      <pc:chgData name="Larijani, Mary E" userId="72e3215a-7527-498b-87f8-bdcca574a28f" providerId="ADAL" clId="{A8D8693B-C2B5-402F-9C70-5A4735E67667}" dt="2021-04-11T19:30:53.940" v="29945" actId="255"/>
      <pc:docMkLst>
        <pc:docMk/>
      </pc:docMkLst>
      <pc:sldChg chg="modSp modNotesTx">
        <pc:chgData name="Larijani, Mary E" userId="72e3215a-7527-498b-87f8-bdcca574a28f" providerId="ADAL" clId="{A8D8693B-C2B5-402F-9C70-5A4735E67667}" dt="2021-04-11T19:20:48.631" v="29761" actId="20577"/>
        <pc:sldMkLst>
          <pc:docMk/>
          <pc:sldMk cId="1466257267" sldId="257"/>
        </pc:sldMkLst>
        <pc:spChg chg="mod">
          <ac:chgData name="Larijani, Mary E" userId="72e3215a-7527-498b-87f8-bdcca574a28f" providerId="ADAL" clId="{A8D8693B-C2B5-402F-9C70-5A4735E67667}" dt="2021-04-11T19:17:21.804" v="29486" actId="255"/>
          <ac:spMkLst>
            <pc:docMk/>
            <pc:sldMk cId="1466257267" sldId="257"/>
            <ac:spMk id="3" creationId="{85231A63-1A75-4086-A3BD-E1136B70677D}"/>
          </ac:spMkLst>
        </pc:spChg>
        <pc:picChg chg="mod">
          <ac:chgData name="Larijani, Mary E" userId="72e3215a-7527-498b-87f8-bdcca574a28f" providerId="ADAL" clId="{A8D8693B-C2B5-402F-9C70-5A4735E67667}" dt="2021-04-11T19:18:50.370" v="29512" actId="14100"/>
          <ac:picMkLst>
            <pc:docMk/>
            <pc:sldMk cId="1466257267" sldId="257"/>
            <ac:picMk id="4" creationId="{CF716D82-80DD-4D01-98B4-497F5CC3CA8C}"/>
          </ac:picMkLst>
        </pc:picChg>
      </pc:sldChg>
      <pc:sldChg chg="addSp delSp modSp">
        <pc:chgData name="Larijani, Mary E" userId="72e3215a-7527-498b-87f8-bdcca574a28f" providerId="ADAL" clId="{A8D8693B-C2B5-402F-9C70-5A4735E67667}" dt="2021-04-11T19:18:31.192" v="29510"/>
        <pc:sldMkLst>
          <pc:docMk/>
          <pc:sldMk cId="3842527860" sldId="261"/>
        </pc:sldMkLst>
        <pc:spChg chg="del">
          <ac:chgData name="Larijani, Mary E" userId="72e3215a-7527-498b-87f8-bdcca574a28f" providerId="ADAL" clId="{A8D8693B-C2B5-402F-9C70-5A4735E67667}" dt="2021-04-07T20:18:36.036" v="200"/>
          <ac:spMkLst>
            <pc:docMk/>
            <pc:sldMk cId="3842527860" sldId="261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11T17:03:23.014" v="16736" actId="20577"/>
          <ac:spMkLst>
            <pc:docMk/>
            <pc:sldMk cId="3842527860" sldId="261"/>
            <ac:spMk id="14" creationId="{4497BC70-F974-4054-B5A0-FC303BB613A7}"/>
          </ac:spMkLst>
        </pc:spChg>
        <pc:picChg chg="add del">
          <ac:chgData name="Larijani, Mary E" userId="72e3215a-7527-498b-87f8-bdcca574a28f" providerId="ADAL" clId="{A8D8693B-C2B5-402F-9C70-5A4735E67667}" dt="2021-04-11T19:18:31.192" v="29510"/>
          <ac:picMkLst>
            <pc:docMk/>
            <pc:sldMk cId="3842527860" sldId="261"/>
            <ac:picMk id="9" creationId="{A2E384C8-717D-42B1-BF89-6C7BB459CC78}"/>
          </ac:picMkLst>
        </pc:picChg>
        <pc:picChg chg="add mod">
          <ac:chgData name="Larijani, Mary E" userId="72e3215a-7527-498b-87f8-bdcca574a28f" providerId="ADAL" clId="{A8D8693B-C2B5-402F-9C70-5A4735E67667}" dt="2021-04-07T20:18:36.036" v="200"/>
          <ac:picMkLst>
            <pc:docMk/>
            <pc:sldMk cId="3842527860" sldId="261"/>
            <ac:picMk id="20" creationId="{35759A1E-020E-4EBC-940A-C960D926A9B7}"/>
          </ac:picMkLst>
        </pc:picChg>
      </pc:sldChg>
      <pc:sldChg chg="del ord">
        <pc:chgData name="Larijani, Mary E" userId="72e3215a-7527-498b-87f8-bdcca574a28f" providerId="ADAL" clId="{A8D8693B-C2B5-402F-9C70-5A4735E67667}" dt="2021-04-07T20:59:48.640" v="1060" actId="2696"/>
        <pc:sldMkLst>
          <pc:docMk/>
          <pc:sldMk cId="2139751731" sldId="264"/>
        </pc:sldMkLst>
      </pc:sldChg>
      <pc:sldChg chg="del ord">
        <pc:chgData name="Larijani, Mary E" userId="72e3215a-7527-498b-87f8-bdcca574a28f" providerId="ADAL" clId="{A8D8693B-C2B5-402F-9C70-5A4735E67667}" dt="2021-04-07T20:59:48.641" v="1061" actId="2696"/>
        <pc:sldMkLst>
          <pc:docMk/>
          <pc:sldMk cId="2710154671" sldId="265"/>
        </pc:sldMkLst>
      </pc:sldChg>
      <pc:sldChg chg="addSp delSp modSp ord modAnim">
        <pc:chgData name="Larijani, Mary E" userId="72e3215a-7527-498b-87f8-bdcca574a28f" providerId="ADAL" clId="{A8D8693B-C2B5-402F-9C70-5A4735E67667}" dt="2021-04-11T19:22:37.761" v="29767" actId="20577"/>
        <pc:sldMkLst>
          <pc:docMk/>
          <pc:sldMk cId="982546783" sldId="266"/>
        </pc:sldMkLst>
        <pc:spChg chg="mod">
          <ac:chgData name="Larijani, Mary E" userId="72e3215a-7527-498b-87f8-bdcca574a28f" providerId="ADAL" clId="{A8D8693B-C2B5-402F-9C70-5A4735E67667}" dt="2021-04-09T21:21:39.660" v="4192" actId="20577"/>
          <ac:spMkLst>
            <pc:docMk/>
            <pc:sldMk cId="982546783" sldId="266"/>
            <ac:spMk id="12" creationId="{388F772F-5FB9-49EC-B430-17593BCCBB0A}"/>
          </ac:spMkLst>
        </pc:spChg>
        <pc:spChg chg="del">
          <ac:chgData name="Larijani, Mary E" userId="72e3215a-7527-498b-87f8-bdcca574a28f" providerId="ADAL" clId="{A8D8693B-C2B5-402F-9C70-5A4735E67667}" dt="2021-04-07T20:31:23.660" v="242"/>
          <ac:spMkLst>
            <pc:docMk/>
            <pc:sldMk cId="982546783" sldId="266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11T19:22:37.761" v="29767" actId="20577"/>
          <ac:spMkLst>
            <pc:docMk/>
            <pc:sldMk cId="982546783" sldId="266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0:31:23.660" v="242"/>
          <ac:picMkLst>
            <pc:docMk/>
            <pc:sldMk cId="982546783" sldId="266"/>
            <ac:picMk id="9" creationId="{04EE8EB5-822D-4318-BFC4-13C2A9AE4392}"/>
          </ac:picMkLst>
        </pc:picChg>
      </pc:sldChg>
      <pc:sldChg chg="del ord">
        <pc:chgData name="Larijani, Mary E" userId="72e3215a-7527-498b-87f8-bdcca574a28f" providerId="ADAL" clId="{A8D8693B-C2B5-402F-9C70-5A4735E67667}" dt="2021-04-07T20:59:48.642" v="1062" actId="2696"/>
        <pc:sldMkLst>
          <pc:docMk/>
          <pc:sldMk cId="2343002375" sldId="267"/>
        </pc:sldMkLst>
      </pc:sldChg>
      <pc:sldChg chg="addSp delSp modSp ord">
        <pc:chgData name="Larijani, Mary E" userId="72e3215a-7527-498b-87f8-bdcca574a28f" providerId="ADAL" clId="{A8D8693B-C2B5-402F-9C70-5A4735E67667}" dt="2021-04-11T19:23:52.091" v="29772" actId="20577"/>
        <pc:sldMkLst>
          <pc:docMk/>
          <pc:sldMk cId="353500002" sldId="268"/>
        </pc:sldMkLst>
        <pc:spChg chg="mod">
          <ac:chgData name="Larijani, Mary E" userId="72e3215a-7527-498b-87f8-bdcca574a28f" providerId="ADAL" clId="{A8D8693B-C2B5-402F-9C70-5A4735E67667}" dt="2021-04-09T21:30:43.857" v="4246" actId="20577"/>
          <ac:spMkLst>
            <pc:docMk/>
            <pc:sldMk cId="353500002" sldId="268"/>
            <ac:spMk id="12" creationId="{388F772F-5FB9-49EC-B430-17593BCCBB0A}"/>
          </ac:spMkLst>
        </pc:spChg>
        <pc:spChg chg="del">
          <ac:chgData name="Larijani, Mary E" userId="72e3215a-7527-498b-87f8-bdcca574a28f" providerId="ADAL" clId="{A8D8693B-C2B5-402F-9C70-5A4735E67667}" dt="2021-04-07T20:09:53.933" v="11"/>
          <ac:spMkLst>
            <pc:docMk/>
            <pc:sldMk cId="353500002" sldId="268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11T19:23:52.091" v="29772" actId="20577"/>
          <ac:spMkLst>
            <pc:docMk/>
            <pc:sldMk cId="353500002" sldId="268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0:10:05.722" v="15" actId="1076"/>
          <ac:picMkLst>
            <pc:docMk/>
            <pc:sldMk cId="353500002" sldId="268"/>
            <ac:picMk id="3" creationId="{37050EBE-48B2-4A13-BA0F-6B473578E391}"/>
          </ac:picMkLst>
        </pc:picChg>
      </pc:sldChg>
      <pc:sldChg chg="del ord">
        <pc:chgData name="Larijani, Mary E" userId="72e3215a-7527-498b-87f8-bdcca574a28f" providerId="ADAL" clId="{A8D8693B-C2B5-402F-9C70-5A4735E67667}" dt="2021-04-07T20:59:48.644" v="1063" actId="2696"/>
        <pc:sldMkLst>
          <pc:docMk/>
          <pc:sldMk cId="2064041975" sldId="269"/>
        </pc:sldMkLst>
      </pc:sldChg>
      <pc:sldChg chg="addSp delSp modSp del modAnim">
        <pc:chgData name="Larijani, Mary E" userId="72e3215a-7527-498b-87f8-bdcca574a28f" providerId="ADAL" clId="{A8D8693B-C2B5-402F-9C70-5A4735E67667}" dt="2021-04-07T20:56:16.468" v="738" actId="2696"/>
        <pc:sldMkLst>
          <pc:docMk/>
          <pc:sldMk cId="4164442206" sldId="270"/>
        </pc:sldMkLst>
        <pc:spChg chg="add del mod">
          <ac:chgData name="Larijani, Mary E" userId="72e3215a-7527-498b-87f8-bdcca574a28f" providerId="ADAL" clId="{A8D8693B-C2B5-402F-9C70-5A4735E67667}" dt="2021-04-07T20:05:19.709" v="3" actId="478"/>
          <ac:spMkLst>
            <pc:docMk/>
            <pc:sldMk cId="4164442206" sldId="270"/>
            <ac:spMk id="3" creationId="{7254B46B-1D9C-42E5-B2BE-C71346DC9F02}"/>
          </ac:spMkLst>
        </pc:spChg>
        <pc:spChg chg="add mod">
          <ac:chgData name="Larijani, Mary E" userId="72e3215a-7527-498b-87f8-bdcca574a28f" providerId="ADAL" clId="{A8D8693B-C2B5-402F-9C70-5A4735E67667}" dt="2021-04-07T20:06:13.020" v="10" actId="688"/>
          <ac:spMkLst>
            <pc:docMk/>
            <pc:sldMk cId="4164442206" sldId="270"/>
            <ac:spMk id="4" creationId="{A13B52AB-7E41-4ECB-A759-77D5E347FDD2}"/>
          </ac:spMkLst>
        </pc:spChg>
        <pc:spChg chg="del">
          <ac:chgData name="Larijani, Mary E" userId="72e3215a-7527-498b-87f8-bdcca574a28f" providerId="ADAL" clId="{A8D8693B-C2B5-402F-9C70-5A4735E67667}" dt="2021-04-07T20:05:06.012" v="0"/>
          <ac:spMkLst>
            <pc:docMk/>
            <pc:sldMk cId="4164442206" sldId="270"/>
            <ac:spMk id="13" creationId="{27EA4666-FCE7-4E92-821D-738CB0710669}"/>
          </ac:spMkLst>
        </pc:spChg>
        <pc:spChg chg="add del mod">
          <ac:chgData name="Larijani, Mary E" userId="72e3215a-7527-498b-87f8-bdcca574a28f" providerId="ADAL" clId="{A8D8693B-C2B5-402F-9C70-5A4735E67667}" dt="2021-04-07T20:05:34.508" v="5" actId="20577"/>
          <ac:spMkLst>
            <pc:docMk/>
            <pc:sldMk cId="4164442206" sldId="270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0:05:06.012" v="0"/>
          <ac:picMkLst>
            <pc:docMk/>
            <pc:sldMk cId="4164442206" sldId="270"/>
            <ac:picMk id="9" creationId="{D4F583D2-D44D-485B-9196-1651F6D4C45F}"/>
          </ac:picMkLst>
        </pc:picChg>
      </pc:sldChg>
      <pc:sldChg chg="del">
        <pc:chgData name="Larijani, Mary E" userId="72e3215a-7527-498b-87f8-bdcca574a28f" providerId="ADAL" clId="{A8D8693B-C2B5-402F-9C70-5A4735E67667}" dt="2021-04-07T20:59:48.645" v="1064" actId="2696"/>
        <pc:sldMkLst>
          <pc:docMk/>
          <pc:sldMk cId="3282230767" sldId="271"/>
        </pc:sldMkLst>
      </pc:sldChg>
      <pc:sldChg chg="addSp delSp modSp del ord">
        <pc:chgData name="Larijani, Mary E" userId="72e3215a-7527-498b-87f8-bdcca574a28f" providerId="ADAL" clId="{A8D8693B-C2B5-402F-9C70-5A4735E67667}" dt="2021-04-07T20:56:16.479" v="739" actId="2696"/>
        <pc:sldMkLst>
          <pc:docMk/>
          <pc:sldMk cId="97544827" sldId="272"/>
        </pc:sldMkLst>
        <pc:spChg chg="del">
          <ac:chgData name="Larijani, Mary E" userId="72e3215a-7527-498b-87f8-bdcca574a28f" providerId="ADAL" clId="{A8D8693B-C2B5-402F-9C70-5A4735E67667}" dt="2021-04-07T20:44:51.049" v="291"/>
          <ac:spMkLst>
            <pc:docMk/>
            <pc:sldMk cId="97544827" sldId="272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07T20:49:01.781" v="480" actId="1076"/>
          <ac:spMkLst>
            <pc:docMk/>
            <pc:sldMk cId="97544827" sldId="272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0:44:56.709" v="295" actId="1076"/>
          <ac:picMkLst>
            <pc:docMk/>
            <pc:sldMk cId="97544827" sldId="272"/>
            <ac:picMk id="3" creationId="{6EB8E620-0DD7-454D-B539-6267C4DC9071}"/>
          </ac:picMkLst>
        </pc:picChg>
      </pc:sldChg>
      <pc:sldChg chg="del">
        <pc:chgData name="Larijani, Mary E" userId="72e3215a-7527-498b-87f8-bdcca574a28f" providerId="ADAL" clId="{A8D8693B-C2B5-402F-9C70-5A4735E67667}" dt="2021-04-07T20:59:48.647" v="1065" actId="2696"/>
        <pc:sldMkLst>
          <pc:docMk/>
          <pc:sldMk cId="2667931252" sldId="273"/>
        </pc:sldMkLst>
      </pc:sldChg>
      <pc:sldChg chg="addSp delSp modSp ord">
        <pc:chgData name="Larijani, Mary E" userId="72e3215a-7527-498b-87f8-bdcca574a28f" providerId="ADAL" clId="{A8D8693B-C2B5-402F-9C70-5A4735E67667}" dt="2021-04-09T21:21:59.266" v="4196" actId="20577"/>
        <pc:sldMkLst>
          <pc:docMk/>
          <pc:sldMk cId="227033019" sldId="274"/>
        </pc:sldMkLst>
        <pc:spChg chg="add">
          <ac:chgData name="Larijani, Mary E" userId="72e3215a-7527-498b-87f8-bdcca574a28f" providerId="ADAL" clId="{A8D8693B-C2B5-402F-9C70-5A4735E67667}" dt="2021-04-09T20:46:58.076" v="3848"/>
          <ac:spMkLst>
            <pc:docMk/>
            <pc:sldMk cId="227033019" sldId="274"/>
            <ac:spMk id="9" creationId="{E2A410F4-CB83-4446-8C94-CF05DBE29553}"/>
          </ac:spMkLst>
        </pc:spChg>
        <pc:spChg chg="mod">
          <ac:chgData name="Larijani, Mary E" userId="72e3215a-7527-498b-87f8-bdcca574a28f" providerId="ADAL" clId="{A8D8693B-C2B5-402F-9C70-5A4735E67667}" dt="2021-04-09T21:21:59.266" v="4196" actId="20577"/>
          <ac:spMkLst>
            <pc:docMk/>
            <pc:sldMk cId="227033019" sldId="274"/>
            <ac:spMk id="12" creationId="{388F772F-5FB9-49EC-B430-17593BCCBB0A}"/>
          </ac:spMkLst>
        </pc:spChg>
        <pc:spChg chg="del">
          <ac:chgData name="Larijani, Mary E" userId="72e3215a-7527-498b-87f8-bdcca574a28f" providerId="ADAL" clId="{A8D8693B-C2B5-402F-9C70-5A4735E67667}" dt="2021-04-07T21:07:09.783" v="1102"/>
          <ac:spMkLst>
            <pc:docMk/>
            <pc:sldMk cId="227033019" sldId="274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07T21:09:36.800" v="1296" actId="20577"/>
          <ac:spMkLst>
            <pc:docMk/>
            <pc:sldMk cId="227033019" sldId="274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1:07:11.368" v="1104" actId="962"/>
          <ac:picMkLst>
            <pc:docMk/>
            <pc:sldMk cId="227033019" sldId="274"/>
            <ac:picMk id="3" creationId="{318568B6-6D30-401D-98E0-EA02FF1CAF5B}"/>
          </ac:picMkLst>
        </pc:picChg>
      </pc:sldChg>
      <pc:sldChg chg="del">
        <pc:chgData name="Larijani, Mary E" userId="72e3215a-7527-498b-87f8-bdcca574a28f" providerId="ADAL" clId="{A8D8693B-C2B5-402F-9C70-5A4735E67667}" dt="2021-04-07T20:59:48.648" v="1066" actId="2696"/>
        <pc:sldMkLst>
          <pc:docMk/>
          <pc:sldMk cId="802594995" sldId="275"/>
        </pc:sldMkLst>
      </pc:sldChg>
      <pc:sldChg chg="addSp delSp modSp ord">
        <pc:chgData name="Larijani, Mary E" userId="72e3215a-7527-498b-87f8-bdcca574a28f" providerId="ADAL" clId="{A8D8693B-C2B5-402F-9C70-5A4735E67667}" dt="2021-04-11T19:27:03.352" v="29786" actId="20577"/>
        <pc:sldMkLst>
          <pc:docMk/>
          <pc:sldMk cId="1310775086" sldId="276"/>
        </pc:sldMkLst>
        <pc:spChg chg="mod">
          <ac:chgData name="Larijani, Mary E" userId="72e3215a-7527-498b-87f8-bdcca574a28f" providerId="ADAL" clId="{A8D8693B-C2B5-402F-9C70-5A4735E67667}" dt="2021-04-09T21:30:53.504" v="4250" actId="20577"/>
          <ac:spMkLst>
            <pc:docMk/>
            <pc:sldMk cId="1310775086" sldId="276"/>
            <ac:spMk id="12" creationId="{388F772F-5FB9-49EC-B430-17593BCCBB0A}"/>
          </ac:spMkLst>
        </pc:spChg>
        <pc:spChg chg="del">
          <ac:chgData name="Larijani, Mary E" userId="72e3215a-7527-498b-87f8-bdcca574a28f" providerId="ADAL" clId="{A8D8693B-C2B5-402F-9C70-5A4735E67667}" dt="2021-04-07T22:02:25.382" v="2636"/>
          <ac:spMkLst>
            <pc:docMk/>
            <pc:sldMk cId="1310775086" sldId="276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11T19:27:03.352" v="29786" actId="20577"/>
          <ac:spMkLst>
            <pc:docMk/>
            <pc:sldMk cId="1310775086" sldId="276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2:02:31.752" v="2639" actId="1076"/>
          <ac:picMkLst>
            <pc:docMk/>
            <pc:sldMk cId="1310775086" sldId="276"/>
            <ac:picMk id="3" creationId="{CAF5A3CC-C79B-496D-99AA-E1C2B5B6F188}"/>
          </ac:picMkLst>
        </pc:picChg>
        <pc:picChg chg="add mod">
          <ac:chgData name="Larijani, Mary E" userId="72e3215a-7527-498b-87f8-bdcca574a28f" providerId="ADAL" clId="{A8D8693B-C2B5-402F-9C70-5A4735E67667}" dt="2021-04-07T22:03:07.304" v="2649" actId="1076"/>
          <ac:picMkLst>
            <pc:docMk/>
            <pc:sldMk cId="1310775086" sldId="276"/>
            <ac:picMk id="9" creationId="{921E03C7-D7AE-4243-9005-02A185A03F1E}"/>
          </ac:picMkLst>
        </pc:picChg>
      </pc:sldChg>
      <pc:sldChg chg="modSp del">
        <pc:chgData name="Larijani, Mary E" userId="72e3215a-7527-498b-87f8-bdcca574a28f" providerId="ADAL" clId="{A8D8693B-C2B5-402F-9C70-5A4735E67667}" dt="2021-04-07T20:59:48.649" v="1067" actId="2696"/>
        <pc:sldMkLst>
          <pc:docMk/>
          <pc:sldMk cId="1836495243" sldId="277"/>
        </pc:sldMkLst>
        <pc:spChg chg="mod">
          <ac:chgData name="Larijani, Mary E" userId="72e3215a-7527-498b-87f8-bdcca574a28f" providerId="ADAL" clId="{A8D8693B-C2B5-402F-9C70-5A4735E67667}" dt="2021-04-07T20:20:10.528" v="217" actId="20577"/>
          <ac:spMkLst>
            <pc:docMk/>
            <pc:sldMk cId="1836495243" sldId="277"/>
            <ac:spMk id="4" creationId="{7056F066-1701-461F-A479-11E524C40FE3}"/>
          </ac:spMkLst>
        </pc:spChg>
      </pc:sldChg>
      <pc:sldChg chg="del ord">
        <pc:chgData name="Larijani, Mary E" userId="72e3215a-7527-498b-87f8-bdcca574a28f" providerId="ADAL" clId="{A8D8693B-C2B5-402F-9C70-5A4735E67667}" dt="2021-04-07T20:19:51.004" v="214" actId="2696"/>
        <pc:sldMkLst>
          <pc:docMk/>
          <pc:sldMk cId="1795543598" sldId="278"/>
        </pc:sldMkLst>
      </pc:sldChg>
      <pc:sldChg chg="addSp add del">
        <pc:chgData name="Larijani, Mary E" userId="72e3215a-7527-498b-87f8-bdcca574a28f" providerId="ADAL" clId="{A8D8693B-C2B5-402F-9C70-5A4735E67667}" dt="2021-04-07T20:59:48.650" v="1068" actId="2696"/>
        <pc:sldMkLst>
          <pc:docMk/>
          <pc:sldMk cId="1512728415" sldId="279"/>
        </pc:sldMkLst>
        <pc:spChg chg="add">
          <ac:chgData name="Larijani, Mary E" userId="72e3215a-7527-498b-87f8-bdcca574a28f" providerId="ADAL" clId="{A8D8693B-C2B5-402F-9C70-5A4735E67667}" dt="2021-04-07T20:20:31.408" v="222"/>
          <ac:spMkLst>
            <pc:docMk/>
            <pc:sldMk cId="1512728415" sldId="279"/>
            <ac:spMk id="3" creationId="{F6A440DC-26D9-49B8-9525-B7AFD1764C82}"/>
          </ac:spMkLst>
        </pc:spChg>
        <pc:spChg chg="add">
          <ac:chgData name="Larijani, Mary E" userId="72e3215a-7527-498b-87f8-bdcca574a28f" providerId="ADAL" clId="{A8D8693B-C2B5-402F-9C70-5A4735E67667}" dt="2021-04-07T20:20:31.408" v="222"/>
          <ac:spMkLst>
            <pc:docMk/>
            <pc:sldMk cId="1512728415" sldId="279"/>
            <ac:spMk id="5" creationId="{D062EB52-06CF-43F1-86AF-5CD56AE69F2B}"/>
          </ac:spMkLst>
        </pc:spChg>
        <pc:spChg chg="add">
          <ac:chgData name="Larijani, Mary E" userId="72e3215a-7527-498b-87f8-bdcca574a28f" providerId="ADAL" clId="{A8D8693B-C2B5-402F-9C70-5A4735E67667}" dt="2021-04-07T20:20:31.408" v="222"/>
          <ac:spMkLst>
            <pc:docMk/>
            <pc:sldMk cId="1512728415" sldId="279"/>
            <ac:spMk id="6" creationId="{1980D5E9-FF12-40C6-86FA-090711DB4668}"/>
          </ac:spMkLst>
        </pc:spChg>
        <pc:spChg chg="add">
          <ac:chgData name="Larijani, Mary E" userId="72e3215a-7527-498b-87f8-bdcca574a28f" providerId="ADAL" clId="{A8D8693B-C2B5-402F-9C70-5A4735E67667}" dt="2021-04-07T20:20:31.408" v="222"/>
          <ac:spMkLst>
            <pc:docMk/>
            <pc:sldMk cId="1512728415" sldId="279"/>
            <ac:spMk id="7" creationId="{953C3E8E-EC2F-49B1-A1A0-F3954C32B7EB}"/>
          </ac:spMkLst>
        </pc:spChg>
      </pc:sldChg>
      <pc:sldChg chg="addSp delSp modSp ord">
        <pc:chgData name="Larijani, Mary E" userId="72e3215a-7527-498b-87f8-bdcca574a28f" providerId="ADAL" clId="{A8D8693B-C2B5-402F-9C70-5A4735E67667}" dt="2021-04-11T19:22:18.524" v="29763" actId="20577"/>
        <pc:sldMkLst>
          <pc:docMk/>
          <pc:sldMk cId="1493859095" sldId="280"/>
        </pc:sldMkLst>
        <pc:spChg chg="add mod">
          <ac:chgData name="Larijani, Mary E" userId="72e3215a-7527-498b-87f8-bdcca574a28f" providerId="ADAL" clId="{A8D8693B-C2B5-402F-9C70-5A4735E67667}" dt="2021-04-07T20:29:47.340" v="241" actId="14100"/>
          <ac:spMkLst>
            <pc:docMk/>
            <pc:sldMk cId="1493859095" sldId="280"/>
            <ac:spMk id="4" creationId="{649A455F-D3D5-4B3B-879A-9752C54B6094}"/>
          </ac:spMkLst>
        </pc:spChg>
        <pc:spChg chg="add">
          <ac:chgData name="Larijani, Mary E" userId="72e3215a-7527-498b-87f8-bdcca574a28f" providerId="ADAL" clId="{A8D8693B-C2B5-402F-9C70-5A4735E67667}" dt="2021-04-07T20:20:33.379" v="224"/>
          <ac:spMkLst>
            <pc:docMk/>
            <pc:sldMk cId="1493859095" sldId="280"/>
            <ac:spMk id="5" creationId="{36E1D3B6-7FF3-408F-B14E-D3BD99C801BE}"/>
          </ac:spMkLst>
        </pc:spChg>
        <pc:spChg chg="add">
          <ac:chgData name="Larijani, Mary E" userId="72e3215a-7527-498b-87f8-bdcca574a28f" providerId="ADAL" clId="{A8D8693B-C2B5-402F-9C70-5A4735E67667}" dt="2021-04-07T20:20:33.379" v="224"/>
          <ac:spMkLst>
            <pc:docMk/>
            <pc:sldMk cId="1493859095" sldId="280"/>
            <ac:spMk id="6" creationId="{FDA913B0-3E09-47A5-A8A6-F1F3667D71AC}"/>
          </ac:spMkLst>
        </pc:spChg>
        <pc:spChg chg="add">
          <ac:chgData name="Larijani, Mary E" userId="72e3215a-7527-498b-87f8-bdcca574a28f" providerId="ADAL" clId="{A8D8693B-C2B5-402F-9C70-5A4735E67667}" dt="2021-04-07T20:20:33.379" v="224"/>
          <ac:spMkLst>
            <pc:docMk/>
            <pc:sldMk cId="1493859095" sldId="280"/>
            <ac:spMk id="7" creationId="{3B149DA6-9B7E-446B-9629-812A07595391}"/>
          </ac:spMkLst>
        </pc:spChg>
        <pc:spChg chg="add">
          <ac:chgData name="Larijani, Mary E" userId="72e3215a-7527-498b-87f8-bdcca574a28f" providerId="ADAL" clId="{A8D8693B-C2B5-402F-9C70-5A4735E67667}" dt="2021-04-07T20:20:33.379" v="224"/>
          <ac:spMkLst>
            <pc:docMk/>
            <pc:sldMk cId="1493859095" sldId="280"/>
            <ac:spMk id="8" creationId="{48490C8B-B7EB-4CE1-AA12-F478BF298931}"/>
          </ac:spMkLst>
        </pc:spChg>
        <pc:spChg chg="mod">
          <ac:chgData name="Larijani, Mary E" userId="72e3215a-7527-498b-87f8-bdcca574a28f" providerId="ADAL" clId="{A8D8693B-C2B5-402F-9C70-5A4735E67667}" dt="2021-04-09T21:21:37.642" v="4191" actId="20577"/>
          <ac:spMkLst>
            <pc:docMk/>
            <pc:sldMk cId="1493859095" sldId="280"/>
            <ac:spMk id="12" creationId="{388F772F-5FB9-49EC-B430-17593BCCBB0A}"/>
          </ac:spMkLst>
        </pc:spChg>
        <pc:spChg chg="del">
          <ac:chgData name="Larijani, Mary E" userId="72e3215a-7527-498b-87f8-bdcca574a28f" providerId="ADAL" clId="{A8D8693B-C2B5-402F-9C70-5A4735E67667}" dt="2021-04-07T20:28:52.163" v="230"/>
          <ac:spMkLst>
            <pc:docMk/>
            <pc:sldMk cId="1493859095" sldId="280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11T19:22:18.524" v="29763" actId="20577"/>
          <ac:spMkLst>
            <pc:docMk/>
            <pc:sldMk cId="1493859095" sldId="280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0:29:09.637" v="233" actId="1076"/>
          <ac:picMkLst>
            <pc:docMk/>
            <pc:sldMk cId="1493859095" sldId="280"/>
            <ac:picMk id="3" creationId="{B9CD5492-9B0F-40F1-A33A-4E898A45EC99}"/>
          </ac:picMkLst>
        </pc:picChg>
      </pc:sldChg>
      <pc:sldChg chg="addSp modSp add del">
        <pc:chgData name="Larijani, Mary E" userId="72e3215a-7527-498b-87f8-bdcca574a28f" providerId="ADAL" clId="{A8D8693B-C2B5-402F-9C70-5A4735E67667}" dt="2021-04-07T20:59:48.638" v="1059" actId="2696"/>
        <pc:sldMkLst>
          <pc:docMk/>
          <pc:sldMk cId="934245230" sldId="281"/>
        </pc:sldMkLst>
        <pc:spChg chg="add">
          <ac:chgData name="Larijani, Mary E" userId="72e3215a-7527-498b-87f8-bdcca574a28f" providerId="ADAL" clId="{A8D8693B-C2B5-402F-9C70-5A4735E67667}" dt="2021-04-07T20:20:35.297" v="225"/>
          <ac:spMkLst>
            <pc:docMk/>
            <pc:sldMk cId="934245230" sldId="281"/>
            <ac:spMk id="3" creationId="{1AA62DC2-C65F-4538-9EDC-AE1C89284CA1}"/>
          </ac:spMkLst>
        </pc:spChg>
        <pc:spChg chg="mod">
          <ac:chgData name="Larijani, Mary E" userId="72e3215a-7527-498b-87f8-bdcca574a28f" providerId="ADAL" clId="{A8D8693B-C2B5-402F-9C70-5A4735E67667}" dt="2021-04-07T20:20:23.504" v="221" actId="20577"/>
          <ac:spMkLst>
            <pc:docMk/>
            <pc:sldMk cId="934245230" sldId="281"/>
            <ac:spMk id="4" creationId="{7056F066-1701-461F-A479-11E524C40FE3}"/>
          </ac:spMkLst>
        </pc:spChg>
        <pc:spChg chg="add">
          <ac:chgData name="Larijani, Mary E" userId="72e3215a-7527-498b-87f8-bdcca574a28f" providerId="ADAL" clId="{A8D8693B-C2B5-402F-9C70-5A4735E67667}" dt="2021-04-07T20:20:35.297" v="225"/>
          <ac:spMkLst>
            <pc:docMk/>
            <pc:sldMk cId="934245230" sldId="281"/>
            <ac:spMk id="5" creationId="{6050F791-E477-4CF7-97CC-2404A1BCB1BF}"/>
          </ac:spMkLst>
        </pc:spChg>
        <pc:spChg chg="add">
          <ac:chgData name="Larijani, Mary E" userId="72e3215a-7527-498b-87f8-bdcca574a28f" providerId="ADAL" clId="{A8D8693B-C2B5-402F-9C70-5A4735E67667}" dt="2021-04-07T20:20:35.297" v="225"/>
          <ac:spMkLst>
            <pc:docMk/>
            <pc:sldMk cId="934245230" sldId="281"/>
            <ac:spMk id="6" creationId="{CF016AA2-B321-400F-AAC6-5AAFADF6118B}"/>
          </ac:spMkLst>
        </pc:spChg>
        <pc:spChg chg="add">
          <ac:chgData name="Larijani, Mary E" userId="72e3215a-7527-498b-87f8-bdcca574a28f" providerId="ADAL" clId="{A8D8693B-C2B5-402F-9C70-5A4735E67667}" dt="2021-04-07T20:20:35.297" v="225"/>
          <ac:spMkLst>
            <pc:docMk/>
            <pc:sldMk cId="934245230" sldId="281"/>
            <ac:spMk id="7" creationId="{B9BAD4D6-2554-4E83-87AE-6BE5E19BA666}"/>
          </ac:spMkLst>
        </pc:spChg>
      </pc:sldChg>
      <pc:sldChg chg="addSp delSp modSp add ord">
        <pc:chgData name="Larijani, Mary E" userId="72e3215a-7527-498b-87f8-bdcca574a28f" providerId="ADAL" clId="{A8D8693B-C2B5-402F-9C70-5A4735E67667}" dt="2021-04-11T19:26:25.313" v="29782"/>
        <pc:sldMkLst>
          <pc:docMk/>
          <pc:sldMk cId="88988862" sldId="282"/>
        </pc:sldMkLst>
        <pc:spChg chg="add mod">
          <ac:chgData name="Larijani, Mary E" userId="72e3215a-7527-498b-87f8-bdcca574a28f" providerId="ADAL" clId="{A8D8693B-C2B5-402F-9C70-5A4735E67667}" dt="2021-04-07T20:16:55.778" v="172" actId="208"/>
          <ac:spMkLst>
            <pc:docMk/>
            <pc:sldMk cId="88988862" sldId="282"/>
            <ac:spMk id="4" creationId="{9A39F18B-4F77-4931-A829-914BCFECDD6C}"/>
          </ac:spMkLst>
        </pc:spChg>
        <pc:spChg chg="add">
          <ac:chgData name="Larijani, Mary E" userId="72e3215a-7527-498b-87f8-bdcca574a28f" providerId="ADAL" clId="{A8D8693B-C2B5-402F-9C70-5A4735E67667}" dt="2021-04-07T20:20:36.519" v="226"/>
          <ac:spMkLst>
            <pc:docMk/>
            <pc:sldMk cId="88988862" sldId="282"/>
            <ac:spMk id="8" creationId="{B600B26D-541A-4AFC-97D5-61BD00EBBF97}"/>
          </ac:spMkLst>
        </pc:spChg>
        <pc:spChg chg="add">
          <ac:chgData name="Larijani, Mary E" userId="72e3215a-7527-498b-87f8-bdcca574a28f" providerId="ADAL" clId="{A8D8693B-C2B5-402F-9C70-5A4735E67667}" dt="2021-04-07T20:20:36.519" v="226"/>
          <ac:spMkLst>
            <pc:docMk/>
            <pc:sldMk cId="88988862" sldId="282"/>
            <ac:spMk id="9" creationId="{78B7EBB1-2527-476F-8DCC-47D50BD7693C}"/>
          </ac:spMkLst>
        </pc:spChg>
        <pc:spChg chg="add">
          <ac:chgData name="Larijani, Mary E" userId="72e3215a-7527-498b-87f8-bdcca574a28f" providerId="ADAL" clId="{A8D8693B-C2B5-402F-9C70-5A4735E67667}" dt="2021-04-07T20:20:36.519" v="226"/>
          <ac:spMkLst>
            <pc:docMk/>
            <pc:sldMk cId="88988862" sldId="282"/>
            <ac:spMk id="10" creationId="{4E48EE1D-CC12-42CC-8E74-C1A43A37A1D1}"/>
          </ac:spMkLst>
        </pc:spChg>
        <pc:spChg chg="add">
          <ac:chgData name="Larijani, Mary E" userId="72e3215a-7527-498b-87f8-bdcca574a28f" providerId="ADAL" clId="{A8D8693B-C2B5-402F-9C70-5A4735E67667}" dt="2021-04-07T20:20:36.519" v="226"/>
          <ac:spMkLst>
            <pc:docMk/>
            <pc:sldMk cId="88988862" sldId="282"/>
            <ac:spMk id="11" creationId="{495689A3-539E-4553-B18D-7129CD7259F0}"/>
          </ac:spMkLst>
        </pc:spChg>
        <pc:spChg chg="mod">
          <ac:chgData name="Larijani, Mary E" userId="72e3215a-7527-498b-87f8-bdcca574a28f" providerId="ADAL" clId="{A8D8693B-C2B5-402F-9C70-5A4735E67667}" dt="2021-04-09T21:30:51.580" v="4249" actId="20577"/>
          <ac:spMkLst>
            <pc:docMk/>
            <pc:sldMk cId="88988862" sldId="282"/>
            <ac:spMk id="12" creationId="{388F772F-5FB9-49EC-B430-17593BCCBB0A}"/>
          </ac:spMkLst>
        </pc:spChg>
        <pc:spChg chg="del">
          <ac:chgData name="Larijani, Mary E" userId="72e3215a-7527-498b-87f8-bdcca574a28f" providerId="ADAL" clId="{A8D8693B-C2B5-402F-9C70-5A4735E67667}" dt="2021-04-07T20:16:22.680" v="164"/>
          <ac:spMkLst>
            <pc:docMk/>
            <pc:sldMk cId="88988862" sldId="282"/>
            <ac:spMk id="13" creationId="{27EA4666-FCE7-4E92-821D-738CB0710669}"/>
          </ac:spMkLst>
        </pc:spChg>
        <pc:spChg chg="mod">
          <ac:chgData name="Larijani, Mary E" userId="72e3215a-7527-498b-87f8-bdcca574a28f" providerId="ADAL" clId="{A8D8693B-C2B5-402F-9C70-5A4735E67667}" dt="2021-04-11T19:26:25.313" v="29782"/>
          <ac:spMkLst>
            <pc:docMk/>
            <pc:sldMk cId="88988862" sldId="282"/>
            <ac:spMk id="14" creationId="{4497BC70-F974-4054-B5A0-FC303BB613A7}"/>
          </ac:spMkLst>
        </pc:spChg>
        <pc:picChg chg="add mod">
          <ac:chgData name="Larijani, Mary E" userId="72e3215a-7527-498b-87f8-bdcca574a28f" providerId="ADAL" clId="{A8D8693B-C2B5-402F-9C70-5A4735E67667}" dt="2021-04-07T20:16:27.073" v="166" actId="962"/>
          <ac:picMkLst>
            <pc:docMk/>
            <pc:sldMk cId="88988862" sldId="282"/>
            <ac:picMk id="3" creationId="{C131D063-D1F5-467C-90F1-FD34DB7C71B8}"/>
          </ac:picMkLst>
        </pc:picChg>
      </pc:sldChg>
      <pc:sldChg chg="addSp modSp add del">
        <pc:chgData name="Larijani, Mary E" userId="72e3215a-7527-498b-87f8-bdcca574a28f" providerId="ADAL" clId="{A8D8693B-C2B5-402F-9C70-5A4735E67667}" dt="2021-04-07T20:59:48.660" v="1069" actId="2696"/>
        <pc:sldMkLst>
          <pc:docMk/>
          <pc:sldMk cId="2623242117" sldId="283"/>
        </pc:sldMkLst>
        <pc:spChg chg="add">
          <ac:chgData name="Larijani, Mary E" userId="72e3215a-7527-498b-87f8-bdcca574a28f" providerId="ADAL" clId="{A8D8693B-C2B5-402F-9C70-5A4735E67667}" dt="2021-04-07T20:20:32.330" v="223"/>
          <ac:spMkLst>
            <pc:docMk/>
            <pc:sldMk cId="2623242117" sldId="283"/>
            <ac:spMk id="3" creationId="{E5C90391-C0F6-4C9E-B1AD-2E288F45A151}"/>
          </ac:spMkLst>
        </pc:spChg>
        <pc:spChg chg="mod">
          <ac:chgData name="Larijani, Mary E" userId="72e3215a-7527-498b-87f8-bdcca574a28f" providerId="ADAL" clId="{A8D8693B-C2B5-402F-9C70-5A4735E67667}" dt="2021-04-07T20:20:18.853" v="219" actId="20577"/>
          <ac:spMkLst>
            <pc:docMk/>
            <pc:sldMk cId="2623242117" sldId="283"/>
            <ac:spMk id="4" creationId="{7056F066-1701-461F-A479-11E524C40FE3}"/>
          </ac:spMkLst>
        </pc:spChg>
        <pc:spChg chg="add">
          <ac:chgData name="Larijani, Mary E" userId="72e3215a-7527-498b-87f8-bdcca574a28f" providerId="ADAL" clId="{A8D8693B-C2B5-402F-9C70-5A4735E67667}" dt="2021-04-07T20:20:32.330" v="223"/>
          <ac:spMkLst>
            <pc:docMk/>
            <pc:sldMk cId="2623242117" sldId="283"/>
            <ac:spMk id="5" creationId="{205B64BB-52E3-47E6-A24F-8D6678C18549}"/>
          </ac:spMkLst>
        </pc:spChg>
        <pc:spChg chg="add">
          <ac:chgData name="Larijani, Mary E" userId="72e3215a-7527-498b-87f8-bdcca574a28f" providerId="ADAL" clId="{A8D8693B-C2B5-402F-9C70-5A4735E67667}" dt="2021-04-07T20:20:32.330" v="223"/>
          <ac:spMkLst>
            <pc:docMk/>
            <pc:sldMk cId="2623242117" sldId="283"/>
            <ac:spMk id="6" creationId="{4706C42A-B95D-43EA-A7AB-48DEBB2F3330}"/>
          </ac:spMkLst>
        </pc:spChg>
        <pc:spChg chg="add">
          <ac:chgData name="Larijani, Mary E" userId="72e3215a-7527-498b-87f8-bdcca574a28f" providerId="ADAL" clId="{A8D8693B-C2B5-402F-9C70-5A4735E67667}" dt="2021-04-07T20:20:32.330" v="223"/>
          <ac:spMkLst>
            <pc:docMk/>
            <pc:sldMk cId="2623242117" sldId="283"/>
            <ac:spMk id="7" creationId="{74C24682-AAC7-4647-AB21-6840F02B4F74}"/>
          </ac:spMkLst>
        </pc:spChg>
      </pc:sldChg>
      <pc:sldChg chg="add del">
        <pc:chgData name="Larijani, Mary E" userId="72e3215a-7527-498b-87f8-bdcca574a28f" providerId="ADAL" clId="{A8D8693B-C2B5-402F-9C70-5A4735E67667}" dt="2021-04-07T20:15:48.901" v="163" actId="2696"/>
        <pc:sldMkLst>
          <pc:docMk/>
          <pc:sldMk cId="4000143525" sldId="283"/>
        </pc:sldMkLst>
      </pc:sldChg>
      <pc:sldChg chg="add del ord modAnim">
        <pc:chgData name="Larijani, Mary E" userId="72e3215a-7527-498b-87f8-bdcca574a28f" providerId="ADAL" clId="{A8D8693B-C2B5-402F-9C70-5A4735E67667}" dt="2021-04-07T20:56:16.434" v="735" actId="2696"/>
        <pc:sldMkLst>
          <pc:docMk/>
          <pc:sldMk cId="1510572401" sldId="284"/>
        </pc:sldMkLst>
      </pc:sldChg>
      <pc:sldChg chg="add del modAnim">
        <pc:chgData name="Larijani, Mary E" userId="72e3215a-7527-498b-87f8-bdcca574a28f" providerId="ADAL" clId="{A8D8693B-C2B5-402F-9C70-5A4735E67667}" dt="2021-04-07T20:56:16.446" v="736" actId="2696"/>
        <pc:sldMkLst>
          <pc:docMk/>
          <pc:sldMk cId="1172345554" sldId="285"/>
        </pc:sldMkLst>
      </pc:sldChg>
      <pc:sldChg chg="add del modAnim">
        <pc:chgData name="Larijani, Mary E" userId="72e3215a-7527-498b-87f8-bdcca574a28f" providerId="ADAL" clId="{A8D8693B-C2B5-402F-9C70-5A4735E67667}" dt="2021-04-07T20:56:16.455" v="737" actId="2696"/>
        <pc:sldMkLst>
          <pc:docMk/>
          <pc:sldMk cId="2304837505" sldId="286"/>
        </pc:sldMkLst>
      </pc:sldChg>
      <pc:sldChg chg="modSp add">
        <pc:chgData name="Larijani, Mary E" userId="72e3215a-7527-498b-87f8-bdcca574a28f" providerId="ADAL" clId="{A8D8693B-C2B5-402F-9C70-5A4735E67667}" dt="2021-04-11T19:24:36.264" v="29775" actId="20577"/>
        <pc:sldMkLst>
          <pc:docMk/>
          <pc:sldMk cId="303677098" sldId="287"/>
        </pc:sldMkLst>
        <pc:spChg chg="mod">
          <ac:chgData name="Larijani, Mary E" userId="72e3215a-7527-498b-87f8-bdcca574a28f" providerId="ADAL" clId="{A8D8693B-C2B5-402F-9C70-5A4735E67667}" dt="2021-04-09T21:30:47.586" v="4247" actId="20577"/>
          <ac:spMkLst>
            <pc:docMk/>
            <pc:sldMk cId="303677098" sldId="287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9:24:36.264" v="29775" actId="20577"/>
          <ac:spMkLst>
            <pc:docMk/>
            <pc:sldMk cId="303677098" sldId="287"/>
            <ac:spMk id="14" creationId="{4497BC70-F974-4054-B5A0-FC303BB613A7}"/>
          </ac:spMkLst>
        </pc:spChg>
      </pc:sldChg>
      <pc:sldChg chg="addSp delSp modSp add del ord modNotesTx">
        <pc:chgData name="Larijani, Mary E" userId="72e3215a-7527-498b-87f8-bdcca574a28f" providerId="ADAL" clId="{A8D8693B-C2B5-402F-9C70-5A4735E67667}" dt="2021-04-11T19:30:16.110" v="29893" actId="2696"/>
        <pc:sldMkLst>
          <pc:docMk/>
          <pc:sldMk cId="28133293" sldId="288"/>
        </pc:sldMkLst>
        <pc:spChg chg="del">
          <ac:chgData name="Larijani, Mary E" userId="72e3215a-7527-498b-87f8-bdcca574a28f" providerId="ADAL" clId="{A8D8693B-C2B5-402F-9C70-5A4735E67667}" dt="2021-04-07T20:35:48.669" v="262"/>
          <ac:spMkLst>
            <pc:docMk/>
            <pc:sldMk cId="28133293" sldId="288"/>
            <ac:spMk id="2" creationId="{4296D89E-B59D-4B68-9FC5-642513649EB9}"/>
          </ac:spMkLst>
        </pc:spChg>
        <pc:spChg chg="del">
          <ac:chgData name="Larijani, Mary E" userId="72e3215a-7527-498b-87f8-bdcca574a28f" providerId="ADAL" clId="{A8D8693B-C2B5-402F-9C70-5A4735E67667}" dt="2021-04-07T20:35:48.669" v="262"/>
          <ac:spMkLst>
            <pc:docMk/>
            <pc:sldMk cId="28133293" sldId="288"/>
            <ac:spMk id="3" creationId="{11993C69-E7DF-49DF-8DBF-F39D8B7A7082}"/>
          </ac:spMkLst>
        </pc:spChg>
        <pc:spChg chg="del">
          <ac:chgData name="Larijani, Mary E" userId="72e3215a-7527-498b-87f8-bdcca574a28f" providerId="ADAL" clId="{A8D8693B-C2B5-402F-9C70-5A4735E67667}" dt="2021-04-07T20:35:48.669" v="262"/>
          <ac:spMkLst>
            <pc:docMk/>
            <pc:sldMk cId="28133293" sldId="288"/>
            <ac:spMk id="4" creationId="{5B932524-9D97-4D68-9C9A-F0E5B4AD3370}"/>
          </ac:spMkLst>
        </pc:spChg>
        <pc:spChg chg="add mod">
          <ac:chgData name="Larijani, Mary E" userId="72e3215a-7527-498b-87f8-bdcca574a28f" providerId="ADAL" clId="{A8D8693B-C2B5-402F-9C70-5A4735E67667}" dt="2021-04-11T19:29:48.766" v="29879" actId="20577"/>
          <ac:spMkLst>
            <pc:docMk/>
            <pc:sldMk cId="28133293" sldId="288"/>
            <ac:spMk id="5" creationId="{49EA1917-6B2E-4B02-85AF-02721696E5F2}"/>
          </ac:spMkLst>
        </pc:spChg>
        <pc:spChg chg="add mod">
          <ac:chgData name="Larijani, Mary E" userId="72e3215a-7527-498b-87f8-bdcca574a28f" providerId="ADAL" clId="{A8D8693B-C2B5-402F-9C70-5A4735E67667}" dt="2021-04-07T20:35:48.669" v="262"/>
          <ac:spMkLst>
            <pc:docMk/>
            <pc:sldMk cId="28133293" sldId="288"/>
            <ac:spMk id="6" creationId="{EB4708F0-F4A4-482A-8DFA-DA9CAD87C97A}"/>
          </ac:spMkLst>
        </pc:spChg>
        <pc:spChg chg="add del">
          <ac:chgData name="Larijani, Mary E" userId="72e3215a-7527-498b-87f8-bdcca574a28f" providerId="ADAL" clId="{A8D8693B-C2B5-402F-9C70-5A4735E67667}" dt="2021-04-07T20:36:13.853" v="287"/>
          <ac:spMkLst>
            <pc:docMk/>
            <pc:sldMk cId="28133293" sldId="288"/>
            <ac:spMk id="7" creationId="{B2A1B75D-A7A3-4772-AF9F-28F8E75196BE}"/>
          </ac:spMkLst>
        </pc:spChg>
        <pc:spChg chg="add del">
          <ac:chgData name="Larijani, Mary E" userId="72e3215a-7527-498b-87f8-bdcca574a28f" providerId="ADAL" clId="{A8D8693B-C2B5-402F-9C70-5A4735E67667}" dt="2021-04-07T20:36:13.853" v="287"/>
          <ac:spMkLst>
            <pc:docMk/>
            <pc:sldMk cId="28133293" sldId="288"/>
            <ac:spMk id="8" creationId="{5750D820-3256-4BB7-9088-EA5D5C7F6575}"/>
          </ac:spMkLst>
        </pc:spChg>
        <pc:spChg chg="add del">
          <ac:chgData name="Larijani, Mary E" userId="72e3215a-7527-498b-87f8-bdcca574a28f" providerId="ADAL" clId="{A8D8693B-C2B5-402F-9C70-5A4735E67667}" dt="2021-04-07T20:36:13.853" v="287"/>
          <ac:spMkLst>
            <pc:docMk/>
            <pc:sldMk cId="28133293" sldId="288"/>
            <ac:spMk id="9" creationId="{0554351B-0C56-4B93-974C-8708DCCCD4D7}"/>
          </ac:spMkLst>
        </pc:spChg>
        <pc:spChg chg="add mod">
          <ac:chgData name="Larijani, Mary E" userId="72e3215a-7527-498b-87f8-bdcca574a28f" providerId="ADAL" clId="{A8D8693B-C2B5-402F-9C70-5A4735E67667}" dt="2021-04-07T20:36:28.037" v="289" actId="1076"/>
          <ac:spMkLst>
            <pc:docMk/>
            <pc:sldMk cId="28133293" sldId="288"/>
            <ac:spMk id="10" creationId="{52E2AAB6-EE34-4D71-8A48-48C07BF4F9DA}"/>
          </ac:spMkLst>
        </pc:spChg>
        <pc:spChg chg="add mod">
          <ac:chgData name="Larijani, Mary E" userId="72e3215a-7527-498b-87f8-bdcca574a28f" providerId="ADAL" clId="{A8D8693B-C2B5-402F-9C70-5A4735E67667}" dt="2021-04-07T20:36:28.037" v="289" actId="1076"/>
          <ac:spMkLst>
            <pc:docMk/>
            <pc:sldMk cId="28133293" sldId="288"/>
            <ac:spMk id="11" creationId="{A79E9F72-5F04-428E-A0D3-BFE435BCA25F}"/>
          </ac:spMkLst>
        </pc:spChg>
        <pc:spChg chg="add mod">
          <ac:chgData name="Larijani, Mary E" userId="72e3215a-7527-498b-87f8-bdcca574a28f" providerId="ADAL" clId="{A8D8693B-C2B5-402F-9C70-5A4735E67667}" dt="2021-04-07T20:36:28.037" v="289" actId="1076"/>
          <ac:spMkLst>
            <pc:docMk/>
            <pc:sldMk cId="28133293" sldId="288"/>
            <ac:spMk id="12" creationId="{77058871-2A83-42C6-A2BA-A3E4360E7CAF}"/>
          </ac:spMkLst>
        </pc:spChg>
        <pc:spChg chg="add mod">
          <ac:chgData name="Larijani, Mary E" userId="72e3215a-7527-498b-87f8-bdcca574a28f" providerId="ADAL" clId="{A8D8693B-C2B5-402F-9C70-5A4735E67667}" dt="2021-04-07T20:36:28.037" v="289" actId="1076"/>
          <ac:spMkLst>
            <pc:docMk/>
            <pc:sldMk cId="28133293" sldId="288"/>
            <ac:spMk id="13" creationId="{12132BBB-5E63-45EC-998C-97D7B9F822BB}"/>
          </ac:spMkLst>
        </pc:spChg>
      </pc:sldChg>
      <pc:sldChg chg="add del">
        <pc:chgData name="Larijani, Mary E" userId="72e3215a-7527-498b-87f8-bdcca574a28f" providerId="ADAL" clId="{A8D8693B-C2B5-402F-9C70-5A4735E67667}" dt="2021-04-07T20:49:14.639" v="482" actId="2696"/>
        <pc:sldMkLst>
          <pc:docMk/>
          <pc:sldMk cId="3975686136" sldId="289"/>
        </pc:sldMkLst>
      </pc:sldChg>
      <pc:sldChg chg="modSp add">
        <pc:chgData name="Larijani, Mary E" userId="72e3215a-7527-498b-87f8-bdcca574a28f" providerId="ADAL" clId="{A8D8693B-C2B5-402F-9C70-5A4735E67667}" dt="2021-04-11T17:51:44.562" v="21715" actId="20577"/>
        <pc:sldMkLst>
          <pc:docMk/>
          <pc:sldMk cId="2613063289" sldId="290"/>
        </pc:sldMkLst>
        <pc:spChg chg="mod">
          <ac:chgData name="Larijani, Mary E" userId="72e3215a-7527-498b-87f8-bdcca574a28f" providerId="ADAL" clId="{A8D8693B-C2B5-402F-9C70-5A4735E67667}" dt="2021-04-09T21:30:49.561" v="4248" actId="20577"/>
          <ac:spMkLst>
            <pc:docMk/>
            <pc:sldMk cId="2613063289" sldId="290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7:51:44.562" v="21715" actId="20577"/>
          <ac:spMkLst>
            <pc:docMk/>
            <pc:sldMk cId="2613063289" sldId="290"/>
            <ac:spMk id="14" creationId="{4497BC70-F974-4054-B5A0-FC303BB613A7}"/>
          </ac:spMkLst>
        </pc:spChg>
      </pc:sldChg>
      <pc:sldChg chg="addSp delSp modSp add">
        <pc:chgData name="Larijani, Mary E" userId="72e3215a-7527-498b-87f8-bdcca574a28f" providerId="ADAL" clId="{A8D8693B-C2B5-402F-9C70-5A4735E67667}" dt="2021-04-11T19:28:17.196" v="29801" actId="20577"/>
        <pc:sldMkLst>
          <pc:docMk/>
          <pc:sldMk cId="3379543004" sldId="291"/>
        </pc:sldMkLst>
        <pc:spChg chg="mod">
          <ac:chgData name="Larijani, Mary E" userId="72e3215a-7527-498b-87f8-bdcca574a28f" providerId="ADAL" clId="{A8D8693B-C2B5-402F-9C70-5A4735E67667}" dt="2021-04-09T21:30:56.238" v="4252" actId="20577"/>
          <ac:spMkLst>
            <pc:docMk/>
            <pc:sldMk cId="3379543004" sldId="291"/>
            <ac:spMk id="2" creationId="{1EA0EC97-E210-457A-BA15-8EA4B072145A}"/>
          </ac:spMkLst>
        </pc:spChg>
        <pc:spChg chg="del">
          <ac:chgData name="Larijani, Mary E" userId="72e3215a-7527-498b-87f8-bdcca574a28f" providerId="ADAL" clId="{A8D8693B-C2B5-402F-9C70-5A4735E67667}" dt="2021-04-07T21:13:24.765" v="1492"/>
          <ac:spMkLst>
            <pc:docMk/>
            <pc:sldMk cId="3379543004" sldId="291"/>
            <ac:spMk id="3" creationId="{13BE020B-84FC-4507-BED2-BF2EE0584096}"/>
          </ac:spMkLst>
        </pc:spChg>
        <pc:spChg chg="mod">
          <ac:chgData name="Larijani, Mary E" userId="72e3215a-7527-498b-87f8-bdcca574a28f" providerId="ADAL" clId="{A8D8693B-C2B5-402F-9C70-5A4735E67667}" dt="2021-04-11T19:28:17.196" v="29801" actId="20577"/>
          <ac:spMkLst>
            <pc:docMk/>
            <pc:sldMk cId="3379543004" sldId="291"/>
            <ac:spMk id="4" creationId="{6B3512DC-3FD2-439E-85FC-77C67E609C48}"/>
          </ac:spMkLst>
        </pc:spChg>
        <pc:picChg chg="add mod">
          <ac:chgData name="Larijani, Mary E" userId="72e3215a-7527-498b-87f8-bdcca574a28f" providerId="ADAL" clId="{A8D8693B-C2B5-402F-9C70-5A4735E67667}" dt="2021-04-07T21:13:31.901" v="1494" actId="1076"/>
          <ac:picMkLst>
            <pc:docMk/>
            <pc:sldMk cId="3379543004" sldId="291"/>
            <ac:picMk id="6" creationId="{CC97C9A8-FD18-46F6-A494-6A7ABD5343A0}"/>
          </ac:picMkLst>
        </pc:picChg>
      </pc:sldChg>
      <pc:sldChg chg="modSp add modAnim modNotesTx">
        <pc:chgData name="Larijani, Mary E" userId="72e3215a-7527-498b-87f8-bdcca574a28f" providerId="ADAL" clId="{A8D8693B-C2B5-402F-9C70-5A4735E67667}" dt="2021-04-11T17:03:18.654" v="16735" actId="20577"/>
        <pc:sldMkLst>
          <pc:docMk/>
          <pc:sldMk cId="2838284030" sldId="292"/>
        </pc:sldMkLst>
        <pc:spChg chg="mod">
          <ac:chgData name="Larijani, Mary E" userId="72e3215a-7527-498b-87f8-bdcca574a28f" providerId="ADAL" clId="{A8D8693B-C2B5-402F-9C70-5A4735E67667}" dt="2021-04-11T17:03:18.654" v="16735" actId="20577"/>
          <ac:spMkLst>
            <pc:docMk/>
            <pc:sldMk cId="2838284030" sldId="292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9:22:27.931" v="29764" actId="20577"/>
        <pc:sldMkLst>
          <pc:docMk/>
          <pc:sldMk cId="1996121316" sldId="293"/>
        </pc:sldMkLst>
        <pc:spChg chg="mod">
          <ac:chgData name="Larijani, Mary E" userId="72e3215a-7527-498b-87f8-bdcca574a28f" providerId="ADAL" clId="{A8D8693B-C2B5-402F-9C70-5A4735E67667}" dt="2021-04-09T21:22:25.732" v="4202" actId="20577"/>
          <ac:spMkLst>
            <pc:docMk/>
            <pc:sldMk cId="1996121316" sldId="293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9:22:27.931" v="29764" actId="20577"/>
          <ac:spMkLst>
            <pc:docMk/>
            <pc:sldMk cId="1996121316" sldId="293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9:22:44.547" v="29770" actId="20577"/>
        <pc:sldMkLst>
          <pc:docMk/>
          <pc:sldMk cId="3729428079" sldId="294"/>
        </pc:sldMkLst>
        <pc:spChg chg="mod">
          <ac:chgData name="Larijani, Mary E" userId="72e3215a-7527-498b-87f8-bdcca574a28f" providerId="ADAL" clId="{A8D8693B-C2B5-402F-9C70-5A4735E67667}" dt="2021-04-09T21:26:49.857" v="4238" actId="20577"/>
          <ac:spMkLst>
            <pc:docMk/>
            <pc:sldMk cId="3729428079" sldId="294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9:22:44.547" v="29770" actId="20577"/>
          <ac:spMkLst>
            <pc:docMk/>
            <pc:sldMk cId="3729428079" sldId="294"/>
            <ac:spMk id="14" creationId="{4497BC70-F974-4054-B5A0-FC303BB613A7}"/>
          </ac:spMkLst>
        </pc:spChg>
      </pc:sldChg>
      <pc:sldChg chg="addSp modSp add modAnim modNotesTx">
        <pc:chgData name="Larijani, Mary E" userId="72e3215a-7527-498b-87f8-bdcca574a28f" providerId="ADAL" clId="{A8D8693B-C2B5-402F-9C70-5A4735E67667}" dt="2021-04-11T16:47:12.502" v="14320" actId="20577"/>
        <pc:sldMkLst>
          <pc:docMk/>
          <pc:sldMk cId="819366922" sldId="295"/>
        </pc:sldMkLst>
        <pc:spChg chg="add mod">
          <ac:chgData name="Larijani, Mary E" userId="72e3215a-7527-498b-87f8-bdcca574a28f" providerId="ADAL" clId="{A8D8693B-C2B5-402F-9C70-5A4735E67667}" dt="2021-04-09T20:46:53.229" v="3847" actId="688"/>
          <ac:spMkLst>
            <pc:docMk/>
            <pc:sldMk cId="819366922" sldId="295"/>
            <ac:spMk id="2" creationId="{33DA14D2-4505-4260-B81E-9378B398C7AF}"/>
          </ac:spMkLst>
        </pc:spChg>
        <pc:spChg chg="mod">
          <ac:chgData name="Larijani, Mary E" userId="72e3215a-7527-498b-87f8-bdcca574a28f" providerId="ADAL" clId="{A8D8693B-C2B5-402F-9C70-5A4735E67667}" dt="2021-04-09T21:26:54.395" v="4240" actId="20577"/>
          <ac:spMkLst>
            <pc:docMk/>
            <pc:sldMk cId="819366922" sldId="295"/>
            <ac:spMk id="12" creationId="{388F772F-5FB9-49EC-B430-17593BCCBB0A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9:24:00.583" v="29773" actId="20577"/>
        <pc:sldMkLst>
          <pc:docMk/>
          <pc:sldMk cId="119086413" sldId="296"/>
        </pc:sldMkLst>
        <pc:spChg chg="mod">
          <ac:chgData name="Larijani, Mary E" userId="72e3215a-7527-498b-87f8-bdcca574a28f" providerId="ADAL" clId="{A8D8693B-C2B5-402F-9C70-5A4735E67667}" dt="2021-04-09T21:30:18.923" v="4242" actId="20577"/>
          <ac:spMkLst>
            <pc:docMk/>
            <pc:sldMk cId="119086413" sldId="296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9:24:00.583" v="29773" actId="20577"/>
          <ac:spMkLst>
            <pc:docMk/>
            <pc:sldMk cId="119086413" sldId="296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9:24:58.318" v="29781" actId="20577"/>
        <pc:sldMkLst>
          <pc:docMk/>
          <pc:sldMk cId="4147452945" sldId="297"/>
        </pc:sldMkLst>
        <pc:spChg chg="mod">
          <ac:chgData name="Larijani, Mary E" userId="72e3215a-7527-498b-87f8-bdcca574a28f" providerId="ADAL" clId="{A8D8693B-C2B5-402F-9C70-5A4735E67667}" dt="2021-04-09T21:30:20.745" v="4243" actId="20577"/>
          <ac:spMkLst>
            <pc:docMk/>
            <pc:sldMk cId="4147452945" sldId="297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9:24:58.318" v="29781" actId="20577"/>
          <ac:spMkLst>
            <pc:docMk/>
            <pc:sldMk cId="4147452945" sldId="297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7:51:38.733" v="21714" actId="20577"/>
        <pc:sldMkLst>
          <pc:docMk/>
          <pc:sldMk cId="3231993452" sldId="298"/>
        </pc:sldMkLst>
        <pc:spChg chg="mod">
          <ac:chgData name="Larijani, Mary E" userId="72e3215a-7527-498b-87f8-bdcca574a28f" providerId="ADAL" clId="{A8D8693B-C2B5-402F-9C70-5A4735E67667}" dt="2021-04-09T21:30:23.256" v="4244" actId="20577"/>
          <ac:spMkLst>
            <pc:docMk/>
            <pc:sldMk cId="3231993452" sldId="298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1T17:51:38.733" v="21714" actId="20577"/>
          <ac:spMkLst>
            <pc:docMk/>
            <pc:sldMk cId="3231993452" sldId="298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8:08:34.701" v="23380" actId="20577"/>
        <pc:sldMkLst>
          <pc:docMk/>
          <pc:sldMk cId="2007347095" sldId="299"/>
        </pc:sldMkLst>
        <pc:spChg chg="mod">
          <ac:chgData name="Larijani, Mary E" userId="72e3215a-7527-498b-87f8-bdcca574a28f" providerId="ADAL" clId="{A8D8693B-C2B5-402F-9C70-5A4735E67667}" dt="2021-04-09T21:30:25.197" v="4245" actId="20577"/>
          <ac:spMkLst>
            <pc:docMk/>
            <pc:sldMk cId="2007347095" sldId="299"/>
            <ac:spMk id="12" creationId="{388F772F-5FB9-49EC-B430-17593BCCBB0A}"/>
          </ac:spMkLst>
        </pc:spChg>
        <pc:spChg chg="mod">
          <ac:chgData name="Larijani, Mary E" userId="72e3215a-7527-498b-87f8-bdcca574a28f" providerId="ADAL" clId="{A8D8693B-C2B5-402F-9C70-5A4735E67667}" dt="2021-04-10T23:45:52.111" v="12171" actId="27636"/>
          <ac:spMkLst>
            <pc:docMk/>
            <pc:sldMk cId="2007347095" sldId="299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9:27:27.302" v="29792" actId="20577"/>
        <pc:sldMkLst>
          <pc:docMk/>
          <pc:sldMk cId="214480902" sldId="300"/>
        </pc:sldMkLst>
        <pc:spChg chg="mod">
          <ac:chgData name="Larijani, Mary E" userId="72e3215a-7527-498b-87f8-bdcca574a28f" providerId="ADAL" clId="{A8D8693B-C2B5-402F-9C70-5A4735E67667}" dt="2021-04-11T19:27:27.302" v="29792" actId="20577"/>
          <ac:spMkLst>
            <pc:docMk/>
            <pc:sldMk cId="214480902" sldId="300"/>
            <ac:spMk id="14" creationId="{4497BC70-F974-4054-B5A0-FC303BB613A7}"/>
          </ac:spMkLst>
        </pc:spChg>
      </pc:sldChg>
      <pc:sldChg chg="modSp add modAnim modNotesTx">
        <pc:chgData name="Larijani, Mary E" userId="72e3215a-7527-498b-87f8-bdcca574a28f" providerId="ADAL" clId="{A8D8693B-C2B5-402F-9C70-5A4735E67667}" dt="2021-04-11T19:28:23.204" v="29810" actId="20577"/>
        <pc:sldMkLst>
          <pc:docMk/>
          <pc:sldMk cId="923272249" sldId="301"/>
        </pc:sldMkLst>
        <pc:spChg chg="mod">
          <ac:chgData name="Larijani, Mary E" userId="72e3215a-7527-498b-87f8-bdcca574a28f" providerId="ADAL" clId="{A8D8693B-C2B5-402F-9C70-5A4735E67667}" dt="2021-04-11T19:28:23.204" v="29810" actId="20577"/>
          <ac:spMkLst>
            <pc:docMk/>
            <pc:sldMk cId="923272249" sldId="301"/>
            <ac:spMk id="4" creationId="{6B3512DC-3FD2-439E-85FC-77C67E609C48}"/>
          </ac:spMkLst>
        </pc:spChg>
      </pc:sldChg>
      <pc:sldChg chg="addSp delSp modSp add modNotesTx">
        <pc:chgData name="Larijani, Mary E" userId="72e3215a-7527-498b-87f8-bdcca574a28f" providerId="ADAL" clId="{A8D8693B-C2B5-402F-9C70-5A4735E67667}" dt="2021-04-11T17:06:24.158" v="16791" actId="6549"/>
        <pc:sldMkLst>
          <pc:docMk/>
          <pc:sldMk cId="2174721311" sldId="302"/>
        </pc:sldMkLst>
        <pc:spChg chg="mod">
          <ac:chgData name="Larijani, Mary E" userId="72e3215a-7527-498b-87f8-bdcca574a28f" providerId="ADAL" clId="{A8D8693B-C2B5-402F-9C70-5A4735E67667}" dt="2021-04-09T20:59:29.032" v="4136" actId="20577"/>
          <ac:spMkLst>
            <pc:docMk/>
            <pc:sldMk cId="2174721311" sldId="302"/>
            <ac:spMk id="2" creationId="{C48233AD-15EE-45A3-867E-029AE673B9B7}"/>
          </ac:spMkLst>
        </pc:spChg>
        <pc:spChg chg="mod">
          <ac:chgData name="Larijani, Mary E" userId="72e3215a-7527-498b-87f8-bdcca574a28f" providerId="ADAL" clId="{A8D8693B-C2B5-402F-9C70-5A4735E67667}" dt="2021-04-11T17:03:43.361" v="16737" actId="20577"/>
          <ac:spMkLst>
            <pc:docMk/>
            <pc:sldMk cId="2174721311" sldId="302"/>
            <ac:spMk id="3" creationId="{E8055CC8-F76B-467B-9736-38876E71315B}"/>
          </ac:spMkLst>
        </pc:spChg>
        <pc:spChg chg="del mod">
          <ac:chgData name="Larijani, Mary E" userId="72e3215a-7527-498b-87f8-bdcca574a28f" providerId="ADAL" clId="{A8D8693B-C2B5-402F-9C70-5A4735E67667}" dt="2021-04-09T21:39:12.950" v="4555"/>
          <ac:spMkLst>
            <pc:docMk/>
            <pc:sldMk cId="2174721311" sldId="302"/>
            <ac:spMk id="4" creationId="{712ED916-1A54-4C1A-82FF-E392FC05D210}"/>
          </ac:spMkLst>
        </pc:spChg>
        <pc:spChg chg="add del mod">
          <ac:chgData name="Larijani, Mary E" userId="72e3215a-7527-498b-87f8-bdcca574a28f" providerId="ADAL" clId="{A8D8693B-C2B5-402F-9C70-5A4735E67667}" dt="2021-04-09T21:39:12.950" v="4555"/>
          <ac:spMkLst>
            <pc:docMk/>
            <pc:sldMk cId="2174721311" sldId="302"/>
            <ac:spMk id="6" creationId="{27E2FE74-4828-4642-9705-8B1AE8B9884F}"/>
          </ac:spMkLst>
        </pc:spChg>
        <pc:spChg chg="add del mod">
          <ac:chgData name="Larijani, Mary E" userId="72e3215a-7527-498b-87f8-bdcca574a28f" providerId="ADAL" clId="{A8D8693B-C2B5-402F-9C70-5A4735E67667}" dt="2021-04-09T21:39:12.950" v="4555"/>
          <ac:spMkLst>
            <pc:docMk/>
            <pc:sldMk cId="2174721311" sldId="302"/>
            <ac:spMk id="7" creationId="{55F58D03-0F13-49D7-A5CC-F241AEB1B2E7}"/>
          </ac:spMkLst>
        </pc:spChg>
        <pc:picChg chg="add mod">
          <ac:chgData name="Larijani, Mary E" userId="72e3215a-7527-498b-87f8-bdcca574a28f" providerId="ADAL" clId="{A8D8693B-C2B5-402F-9C70-5A4735E67667}" dt="2021-04-09T20:59:49.142" v="4138" actId="14100"/>
          <ac:picMkLst>
            <pc:docMk/>
            <pc:sldMk cId="2174721311" sldId="302"/>
            <ac:picMk id="5" creationId="{2E6093F8-4F71-4A8E-B888-76E4CC551670}"/>
          </ac:picMkLst>
        </pc:picChg>
      </pc:sldChg>
      <pc:sldChg chg="addSp delSp modSp add ord modNotesTx">
        <pc:chgData name="Larijani, Mary E" userId="72e3215a-7527-498b-87f8-bdcca574a28f" providerId="ADAL" clId="{A8D8693B-C2B5-402F-9C70-5A4735E67667}" dt="2021-04-11T17:09:34.828" v="16882" actId="20577"/>
        <pc:sldMkLst>
          <pc:docMk/>
          <pc:sldMk cId="1408421028" sldId="303"/>
        </pc:sldMkLst>
        <pc:spChg chg="del">
          <ac:chgData name="Larijani, Mary E" userId="72e3215a-7527-498b-87f8-bdcca574a28f" providerId="ADAL" clId="{A8D8693B-C2B5-402F-9C70-5A4735E67667}" dt="2021-04-09T20:56:23.736" v="3878"/>
          <ac:spMkLst>
            <pc:docMk/>
            <pc:sldMk cId="1408421028" sldId="303"/>
            <ac:spMk id="2" creationId="{8127EA87-980B-44C5-8A8C-10731ACFCDB7}"/>
          </ac:spMkLst>
        </pc:spChg>
        <pc:spChg chg="del">
          <ac:chgData name="Larijani, Mary E" userId="72e3215a-7527-498b-87f8-bdcca574a28f" providerId="ADAL" clId="{A8D8693B-C2B5-402F-9C70-5A4735E67667}" dt="2021-04-09T20:56:23.736" v="3878"/>
          <ac:spMkLst>
            <pc:docMk/>
            <pc:sldMk cId="1408421028" sldId="303"/>
            <ac:spMk id="3" creationId="{45381874-EB7B-43C7-87AB-42B4CFB38094}"/>
          </ac:spMkLst>
        </pc:spChg>
        <pc:spChg chg="del">
          <ac:chgData name="Larijani, Mary E" userId="72e3215a-7527-498b-87f8-bdcca574a28f" providerId="ADAL" clId="{A8D8693B-C2B5-402F-9C70-5A4735E67667}" dt="2021-04-09T20:56:23.736" v="3878"/>
          <ac:spMkLst>
            <pc:docMk/>
            <pc:sldMk cId="1408421028" sldId="303"/>
            <ac:spMk id="4" creationId="{CF2582D5-44BF-4998-AE0B-0D16D7A2E1D1}"/>
          </ac:spMkLst>
        </pc:spChg>
        <pc:spChg chg="add mod">
          <ac:chgData name="Larijani, Mary E" userId="72e3215a-7527-498b-87f8-bdcca574a28f" providerId="ADAL" clId="{A8D8693B-C2B5-402F-9C70-5A4735E67667}" dt="2021-04-09T21:25:11.632" v="4203" actId="20577"/>
          <ac:spMkLst>
            <pc:docMk/>
            <pc:sldMk cId="1408421028" sldId="303"/>
            <ac:spMk id="5" creationId="{4C491563-0EF2-4444-887F-2BCD7579AA93}"/>
          </ac:spMkLst>
        </pc:spChg>
        <pc:spChg chg="add mod">
          <ac:chgData name="Larijani, Mary E" userId="72e3215a-7527-498b-87f8-bdcca574a28f" providerId="ADAL" clId="{A8D8693B-C2B5-402F-9C70-5A4735E67667}" dt="2021-04-10T22:59:50.517" v="8516" actId="20577"/>
          <ac:spMkLst>
            <pc:docMk/>
            <pc:sldMk cId="1408421028" sldId="303"/>
            <ac:spMk id="6" creationId="{64537897-6EF2-4A75-9623-5E69A78BD34D}"/>
          </ac:spMkLst>
        </pc:spChg>
        <pc:spChg chg="add mod">
          <ac:chgData name="Larijani, Mary E" userId="72e3215a-7527-498b-87f8-bdcca574a28f" providerId="ADAL" clId="{A8D8693B-C2B5-402F-9C70-5A4735E67667}" dt="2021-04-11T17:08:16.071" v="16864" actId="20577"/>
          <ac:spMkLst>
            <pc:docMk/>
            <pc:sldMk cId="1408421028" sldId="303"/>
            <ac:spMk id="7" creationId="{D35689FD-34E8-43D9-8395-996F8FF6E4C7}"/>
          </ac:spMkLst>
        </pc:spChg>
        <pc:spChg chg="add mod">
          <ac:chgData name="Larijani, Mary E" userId="72e3215a-7527-498b-87f8-bdcca574a28f" providerId="ADAL" clId="{A8D8693B-C2B5-402F-9C70-5A4735E67667}" dt="2021-04-10T22:59:46.802" v="8502" actId="20577"/>
          <ac:spMkLst>
            <pc:docMk/>
            <pc:sldMk cId="1408421028" sldId="303"/>
            <ac:spMk id="8" creationId="{D8966DF1-C52B-4018-A88C-F3C9E15057D8}"/>
          </ac:spMkLst>
        </pc:spChg>
        <pc:spChg chg="add mod">
          <ac:chgData name="Larijani, Mary E" userId="72e3215a-7527-498b-87f8-bdcca574a28f" providerId="ADAL" clId="{A8D8693B-C2B5-402F-9C70-5A4735E67667}" dt="2021-04-10T23:23:22.137" v="9538" actId="14100"/>
          <ac:spMkLst>
            <pc:docMk/>
            <pc:sldMk cId="1408421028" sldId="303"/>
            <ac:spMk id="9" creationId="{3954C0B8-25E6-490F-8F00-C4092845B584}"/>
          </ac:spMkLst>
        </pc:spChg>
        <pc:spChg chg="add mod">
          <ac:chgData name="Larijani, Mary E" userId="72e3215a-7527-498b-87f8-bdcca574a28f" providerId="ADAL" clId="{A8D8693B-C2B5-402F-9C70-5A4735E67667}" dt="2021-04-09T20:57:11.421" v="3932" actId="164"/>
          <ac:spMkLst>
            <pc:docMk/>
            <pc:sldMk cId="1408421028" sldId="303"/>
            <ac:spMk id="11" creationId="{54DF15BD-96B6-4C8C-86E7-B8DE2E1CB7E6}"/>
          </ac:spMkLst>
        </pc:spChg>
        <pc:grpChg chg="add mod">
          <ac:chgData name="Larijani, Mary E" userId="72e3215a-7527-498b-87f8-bdcca574a28f" providerId="ADAL" clId="{A8D8693B-C2B5-402F-9C70-5A4735E67667}" dt="2021-04-09T20:59:44.926" v="4137" actId="14100"/>
          <ac:grpSpMkLst>
            <pc:docMk/>
            <pc:sldMk cId="1408421028" sldId="303"/>
            <ac:grpSpMk id="12" creationId="{2BF24D40-EFEE-49B5-80FB-B5EB6B806979}"/>
          </ac:grpSpMkLst>
        </pc:grpChg>
        <pc:picChg chg="add mod">
          <ac:chgData name="Larijani, Mary E" userId="72e3215a-7527-498b-87f8-bdcca574a28f" providerId="ADAL" clId="{A8D8693B-C2B5-402F-9C70-5A4735E67667}" dt="2021-04-09T20:57:11.421" v="3932" actId="164"/>
          <ac:picMkLst>
            <pc:docMk/>
            <pc:sldMk cId="1408421028" sldId="303"/>
            <ac:picMk id="10" creationId="{CA99B002-5BAB-4AEE-A446-64E4D58B0C37}"/>
          </ac:picMkLst>
        </pc:picChg>
      </pc:sldChg>
      <pc:sldChg chg="addSp delSp modSp add modNotesTx">
        <pc:chgData name="Larijani, Mary E" userId="72e3215a-7527-498b-87f8-bdcca574a28f" providerId="ADAL" clId="{A8D8693B-C2B5-402F-9C70-5A4735E67667}" dt="2021-04-11T17:22:39.602" v="18552" actId="20577"/>
        <pc:sldMkLst>
          <pc:docMk/>
          <pc:sldMk cId="1260778477" sldId="304"/>
        </pc:sldMkLst>
        <pc:spChg chg="del">
          <ac:chgData name="Larijani, Mary E" userId="72e3215a-7527-498b-87f8-bdcca574a28f" providerId="ADAL" clId="{A8D8693B-C2B5-402F-9C70-5A4735E67667}" dt="2021-04-09T21:00:00.161" v="4139"/>
          <ac:spMkLst>
            <pc:docMk/>
            <pc:sldMk cId="1260778477" sldId="304"/>
            <ac:spMk id="2" creationId="{2B35C34A-CB30-422F-9F36-C8282F0B74D1}"/>
          </ac:spMkLst>
        </pc:spChg>
        <pc:spChg chg="add mod">
          <ac:chgData name="Larijani, Mary E" userId="72e3215a-7527-498b-87f8-bdcca574a28f" providerId="ADAL" clId="{A8D8693B-C2B5-402F-9C70-5A4735E67667}" dt="2021-04-11T17:14:46.574" v="17001" actId="20577"/>
          <ac:spMkLst>
            <pc:docMk/>
            <pc:sldMk cId="1260778477" sldId="304"/>
            <ac:spMk id="2" creationId="{D5EA3A48-A49C-4CE1-A0AA-D51494645531}"/>
          </ac:spMkLst>
        </pc:spChg>
        <pc:spChg chg="del">
          <ac:chgData name="Larijani, Mary E" userId="72e3215a-7527-498b-87f8-bdcca574a28f" providerId="ADAL" clId="{A8D8693B-C2B5-402F-9C70-5A4735E67667}" dt="2021-04-09T21:00:00.161" v="4139"/>
          <ac:spMkLst>
            <pc:docMk/>
            <pc:sldMk cId="1260778477" sldId="304"/>
            <ac:spMk id="3" creationId="{ECC2D953-62B8-40A7-A635-3FBBB197470F}"/>
          </ac:spMkLst>
        </pc:spChg>
        <pc:spChg chg="del">
          <ac:chgData name="Larijani, Mary E" userId="72e3215a-7527-498b-87f8-bdcca574a28f" providerId="ADAL" clId="{A8D8693B-C2B5-402F-9C70-5A4735E67667}" dt="2021-04-09T21:00:00.161" v="4139"/>
          <ac:spMkLst>
            <pc:docMk/>
            <pc:sldMk cId="1260778477" sldId="304"/>
            <ac:spMk id="4" creationId="{804333F5-5597-4082-90DE-B464D632AEDF}"/>
          </ac:spMkLst>
        </pc:spChg>
        <pc:spChg chg="add del mod">
          <ac:chgData name="Larijani, Mary E" userId="72e3215a-7527-498b-87f8-bdcca574a28f" providerId="ADAL" clId="{A8D8693B-C2B5-402F-9C70-5A4735E67667}" dt="2021-04-09T21:15:02.368" v="4140"/>
          <ac:spMkLst>
            <pc:docMk/>
            <pc:sldMk cId="1260778477" sldId="304"/>
            <ac:spMk id="5" creationId="{8328F4B2-B378-42A6-B127-3F20D020EB32}"/>
          </ac:spMkLst>
        </pc:spChg>
        <pc:spChg chg="add del mod">
          <ac:chgData name="Larijani, Mary E" userId="72e3215a-7527-498b-87f8-bdcca574a28f" providerId="ADAL" clId="{A8D8693B-C2B5-402F-9C70-5A4735E67667}" dt="2021-04-09T21:15:02.368" v="4140"/>
          <ac:spMkLst>
            <pc:docMk/>
            <pc:sldMk cId="1260778477" sldId="304"/>
            <ac:spMk id="6" creationId="{36C3B0E0-5F8D-4233-8BBD-E96D669C7770}"/>
          </ac:spMkLst>
        </pc:spChg>
        <pc:spChg chg="add del mod">
          <ac:chgData name="Larijani, Mary E" userId="72e3215a-7527-498b-87f8-bdcca574a28f" providerId="ADAL" clId="{A8D8693B-C2B5-402F-9C70-5A4735E67667}" dt="2021-04-09T21:15:02.368" v="4140"/>
          <ac:spMkLst>
            <pc:docMk/>
            <pc:sldMk cId="1260778477" sldId="304"/>
            <ac:spMk id="7" creationId="{7C786243-87BF-41B2-B2B2-5A62B7829266}"/>
          </ac:spMkLst>
        </pc:spChg>
        <pc:spChg chg="add del mod">
          <ac:chgData name="Larijani, Mary E" userId="72e3215a-7527-498b-87f8-bdcca574a28f" providerId="ADAL" clId="{A8D8693B-C2B5-402F-9C70-5A4735E67667}" dt="2021-04-09T21:15:02.368" v="4140"/>
          <ac:spMkLst>
            <pc:docMk/>
            <pc:sldMk cId="1260778477" sldId="304"/>
            <ac:spMk id="8" creationId="{33F62A70-5142-4BD0-80FB-0D40C379DCD5}"/>
          </ac:spMkLst>
        </pc:spChg>
        <pc:spChg chg="add del mod">
          <ac:chgData name="Larijani, Mary E" userId="72e3215a-7527-498b-87f8-bdcca574a28f" providerId="ADAL" clId="{A8D8693B-C2B5-402F-9C70-5A4735E67667}" dt="2021-04-09T21:15:02.368" v="4140"/>
          <ac:spMkLst>
            <pc:docMk/>
            <pc:sldMk cId="1260778477" sldId="304"/>
            <ac:spMk id="9" creationId="{4255246E-61CA-414C-93C9-943D067F025F}"/>
          </ac:spMkLst>
        </pc:spChg>
        <pc:spChg chg="add mod">
          <ac:chgData name="Larijani, Mary E" userId="72e3215a-7527-498b-87f8-bdcca574a28f" providerId="ADAL" clId="{A8D8693B-C2B5-402F-9C70-5A4735E67667}" dt="2021-04-11T00:06:18.277" v="12269" actId="20577"/>
          <ac:spMkLst>
            <pc:docMk/>
            <pc:sldMk cId="1260778477" sldId="304"/>
            <ac:spMk id="10" creationId="{C8CD4081-746E-4FE9-8042-FA8AF9EBDD28}"/>
          </ac:spMkLst>
        </pc:spChg>
        <pc:spChg chg="add mod">
          <ac:chgData name="Larijani, Mary E" userId="72e3215a-7527-498b-87f8-bdcca574a28f" providerId="ADAL" clId="{A8D8693B-C2B5-402F-9C70-5A4735E67667}" dt="2021-04-11T17:14:20.199" v="16980" actId="20577"/>
          <ac:spMkLst>
            <pc:docMk/>
            <pc:sldMk cId="1260778477" sldId="304"/>
            <ac:spMk id="11" creationId="{8F8B52A7-7A31-411D-B7C2-2946310B624E}"/>
          </ac:spMkLst>
        </pc:spChg>
        <pc:picChg chg="add mod">
          <ac:chgData name="Larijani, Mary E" userId="72e3215a-7527-498b-87f8-bdcca574a28f" providerId="ADAL" clId="{A8D8693B-C2B5-402F-9C70-5A4735E67667}" dt="2021-04-09T21:41:05.978" v="4572" actId="14100"/>
          <ac:picMkLst>
            <pc:docMk/>
            <pc:sldMk cId="1260778477" sldId="304"/>
            <ac:picMk id="12" creationId="{8C6CC598-FDCD-4F18-B062-682A505752FA}"/>
          </ac:picMkLst>
        </pc:picChg>
      </pc:sldChg>
      <pc:sldChg chg="addSp delSp modSp add modNotesTx">
        <pc:chgData name="Larijani, Mary E" userId="72e3215a-7527-498b-87f8-bdcca574a28f" providerId="ADAL" clId="{A8D8693B-C2B5-402F-9C70-5A4735E67667}" dt="2021-04-11T18:08:21.189" v="23377" actId="20577"/>
        <pc:sldMkLst>
          <pc:docMk/>
          <pc:sldMk cId="2666792383" sldId="305"/>
        </pc:sldMkLst>
        <pc:spChg chg="del">
          <ac:chgData name="Larijani, Mary E" userId="72e3215a-7527-498b-87f8-bdcca574a28f" providerId="ADAL" clId="{A8D8693B-C2B5-402F-9C70-5A4735E67667}" dt="2021-04-09T21:25:28.037" v="4206"/>
          <ac:spMkLst>
            <pc:docMk/>
            <pc:sldMk cId="2666792383" sldId="305"/>
            <ac:spMk id="2" creationId="{C213A8AD-20EA-4BFC-92DB-E33C0EB7A388}"/>
          </ac:spMkLst>
        </pc:spChg>
        <pc:spChg chg="add mod">
          <ac:chgData name="Larijani, Mary E" userId="72e3215a-7527-498b-87f8-bdcca574a28f" providerId="ADAL" clId="{A8D8693B-C2B5-402F-9C70-5A4735E67667}" dt="2021-04-11T17:25:22.449" v="18620" actId="20577"/>
          <ac:spMkLst>
            <pc:docMk/>
            <pc:sldMk cId="2666792383" sldId="305"/>
            <ac:spMk id="2" creationId="{CDC395C7-63EF-4CBA-95D0-8801FC7D716E}"/>
          </ac:spMkLst>
        </pc:spChg>
        <pc:spChg chg="del">
          <ac:chgData name="Larijani, Mary E" userId="72e3215a-7527-498b-87f8-bdcca574a28f" providerId="ADAL" clId="{A8D8693B-C2B5-402F-9C70-5A4735E67667}" dt="2021-04-09T21:25:28.037" v="4206"/>
          <ac:spMkLst>
            <pc:docMk/>
            <pc:sldMk cId="2666792383" sldId="305"/>
            <ac:spMk id="3" creationId="{F3C1BD5E-E404-4340-B585-36726950D151}"/>
          </ac:spMkLst>
        </pc:spChg>
        <pc:spChg chg="del">
          <ac:chgData name="Larijani, Mary E" userId="72e3215a-7527-498b-87f8-bdcca574a28f" providerId="ADAL" clId="{A8D8693B-C2B5-402F-9C70-5A4735E67667}" dt="2021-04-09T21:25:28.037" v="4206"/>
          <ac:spMkLst>
            <pc:docMk/>
            <pc:sldMk cId="2666792383" sldId="305"/>
            <ac:spMk id="4" creationId="{E784A5F7-D96F-4111-8839-896C8FE3B816}"/>
          </ac:spMkLst>
        </pc:spChg>
        <pc:spChg chg="add mod">
          <ac:chgData name="Larijani, Mary E" userId="72e3215a-7527-498b-87f8-bdcca574a28f" providerId="ADAL" clId="{A8D8693B-C2B5-402F-9C70-5A4735E67667}" dt="2021-04-11T18:08:21.189" v="23377" actId="20577"/>
          <ac:spMkLst>
            <pc:docMk/>
            <pc:sldMk cId="2666792383" sldId="305"/>
            <ac:spMk id="5" creationId="{0D1D1CC1-3D3E-4C0B-9774-8B6825413FDD}"/>
          </ac:spMkLst>
        </pc:spChg>
        <pc:spChg chg="add mod">
          <ac:chgData name="Larijani, Mary E" userId="72e3215a-7527-498b-87f8-bdcca574a28f" providerId="ADAL" clId="{A8D8693B-C2B5-402F-9C70-5A4735E67667}" dt="2021-04-10T19:28:02.065" v="4901" actId="27636"/>
          <ac:spMkLst>
            <pc:docMk/>
            <pc:sldMk cId="2666792383" sldId="305"/>
            <ac:spMk id="6" creationId="{229E06A1-CF71-4C02-ADB5-CD77357FB0F9}"/>
          </ac:spMkLst>
        </pc:spChg>
        <pc:spChg chg="add mod">
          <ac:chgData name="Larijani, Mary E" userId="72e3215a-7527-498b-87f8-bdcca574a28f" providerId="ADAL" clId="{A8D8693B-C2B5-402F-9C70-5A4735E67667}" dt="2021-04-09T21:40:13.796" v="4563" actId="164"/>
          <ac:spMkLst>
            <pc:docMk/>
            <pc:sldMk cId="2666792383" sldId="305"/>
            <ac:spMk id="8" creationId="{26DF78D0-0F8B-4245-B71D-6EB2E288D3DD}"/>
          </ac:spMkLst>
        </pc:spChg>
        <pc:grpChg chg="add mod">
          <ac:chgData name="Larijani, Mary E" userId="72e3215a-7527-498b-87f8-bdcca574a28f" providerId="ADAL" clId="{A8D8693B-C2B5-402F-9C70-5A4735E67667}" dt="2021-04-09T21:40:28.579" v="4566" actId="14100"/>
          <ac:grpSpMkLst>
            <pc:docMk/>
            <pc:sldMk cId="2666792383" sldId="305"/>
            <ac:grpSpMk id="9" creationId="{00DE8812-28F4-4DBA-B214-13AC77890475}"/>
          </ac:grpSpMkLst>
        </pc:grpChg>
        <pc:picChg chg="add mod">
          <ac:chgData name="Larijani, Mary E" userId="72e3215a-7527-498b-87f8-bdcca574a28f" providerId="ADAL" clId="{A8D8693B-C2B5-402F-9C70-5A4735E67667}" dt="2021-04-09T21:40:13.796" v="4563" actId="164"/>
          <ac:picMkLst>
            <pc:docMk/>
            <pc:sldMk cId="2666792383" sldId="305"/>
            <ac:picMk id="7" creationId="{BF327919-F120-414F-9B6D-37729A661331}"/>
          </ac:picMkLst>
        </pc:picChg>
      </pc:sldChg>
      <pc:sldChg chg="add del">
        <pc:chgData name="Larijani, Mary E" userId="72e3215a-7527-498b-87f8-bdcca574a28f" providerId="ADAL" clId="{A8D8693B-C2B5-402F-9C70-5A4735E67667}" dt="2021-04-09T21:32:04.550" v="4270"/>
        <pc:sldMkLst>
          <pc:docMk/>
          <pc:sldMk cId="640010083" sldId="306"/>
        </pc:sldMkLst>
      </pc:sldChg>
      <pc:sldChg chg="addSp delSp modSp add modNotesTx">
        <pc:chgData name="Larijani, Mary E" userId="72e3215a-7527-498b-87f8-bdcca574a28f" providerId="ADAL" clId="{A8D8693B-C2B5-402F-9C70-5A4735E67667}" dt="2021-04-11T18:51:32.509" v="27516" actId="20577"/>
        <pc:sldMkLst>
          <pc:docMk/>
          <pc:sldMk cId="3138808941" sldId="306"/>
        </pc:sldMkLst>
        <pc:spChg chg="mod">
          <ac:chgData name="Larijani, Mary E" userId="72e3215a-7527-498b-87f8-bdcca574a28f" providerId="ADAL" clId="{A8D8693B-C2B5-402F-9C70-5A4735E67667}" dt="2021-04-09T21:38:18.500" v="4550" actId="20577"/>
          <ac:spMkLst>
            <pc:docMk/>
            <pc:sldMk cId="3138808941" sldId="306"/>
            <ac:spMk id="2" creationId="{30FF6A50-3A31-4DFE-9B8F-1CC195874354}"/>
          </ac:spMkLst>
        </pc:spChg>
        <pc:spChg chg="del">
          <ac:chgData name="Larijani, Mary E" userId="72e3215a-7527-498b-87f8-bdcca574a28f" providerId="ADAL" clId="{A8D8693B-C2B5-402F-9C70-5A4735E67667}" dt="2021-04-09T21:38:30.586" v="4551"/>
          <ac:spMkLst>
            <pc:docMk/>
            <pc:sldMk cId="3138808941" sldId="306"/>
            <ac:spMk id="3" creationId="{C155F2A9-D5C5-432D-AF2C-C035298C996C}"/>
          </ac:spMkLst>
        </pc:spChg>
        <pc:spChg chg="del">
          <ac:chgData name="Larijani, Mary E" userId="72e3215a-7527-498b-87f8-bdcca574a28f" providerId="ADAL" clId="{A8D8693B-C2B5-402F-9C70-5A4735E67667}" dt="2021-04-09T21:38:30.586" v="4551"/>
          <ac:spMkLst>
            <pc:docMk/>
            <pc:sldMk cId="3138808941" sldId="306"/>
            <ac:spMk id="4" creationId="{648DF5CD-D20D-4BFE-90BC-5B34AECE9ED9}"/>
          </ac:spMkLst>
        </pc:spChg>
        <pc:spChg chg="add mod">
          <ac:chgData name="Larijani, Mary E" userId="72e3215a-7527-498b-87f8-bdcca574a28f" providerId="ADAL" clId="{A8D8693B-C2B5-402F-9C70-5A4735E67667}" dt="2021-04-11T18:50:09.249" v="27487" actId="27636"/>
          <ac:spMkLst>
            <pc:docMk/>
            <pc:sldMk cId="3138808941" sldId="306"/>
            <ac:spMk id="5" creationId="{2858EF7D-252C-4831-96ED-D632052E5449}"/>
          </ac:spMkLst>
        </pc:spChg>
        <pc:picChg chg="add mod">
          <ac:chgData name="Larijani, Mary E" userId="72e3215a-7527-498b-87f8-bdcca574a28f" providerId="ADAL" clId="{A8D8693B-C2B5-402F-9C70-5A4735E67667}" dt="2021-04-09T22:00:47.976" v="4606" actId="14100"/>
          <ac:picMkLst>
            <pc:docMk/>
            <pc:sldMk cId="3138808941" sldId="306"/>
            <ac:picMk id="6" creationId="{4677B6DE-7CCB-4245-9010-6FAF2CAD53C9}"/>
          </ac:picMkLst>
        </pc:picChg>
      </pc:sldChg>
      <pc:sldChg chg="addSp delSp modSp add modNotesTx">
        <pc:chgData name="Larijani, Mary E" userId="72e3215a-7527-498b-87f8-bdcca574a28f" providerId="ADAL" clId="{A8D8693B-C2B5-402F-9C70-5A4735E67667}" dt="2021-04-11T19:14:20.254" v="29401" actId="20577"/>
        <pc:sldMkLst>
          <pc:docMk/>
          <pc:sldMk cId="425238807" sldId="307"/>
        </pc:sldMkLst>
        <pc:spChg chg="mod">
          <ac:chgData name="Larijani, Mary E" userId="72e3215a-7527-498b-87f8-bdcca574a28f" providerId="ADAL" clId="{A8D8693B-C2B5-402F-9C70-5A4735E67667}" dt="2021-04-11T18:21:00.122" v="25058" actId="20577"/>
          <ac:spMkLst>
            <pc:docMk/>
            <pc:sldMk cId="425238807" sldId="307"/>
            <ac:spMk id="2" creationId="{E91F4D8E-5C1F-4555-A3C8-ADC488883ED2}"/>
          </ac:spMkLst>
        </pc:spChg>
        <pc:spChg chg="del">
          <ac:chgData name="Larijani, Mary E" userId="72e3215a-7527-498b-87f8-bdcca574a28f" providerId="ADAL" clId="{A8D8693B-C2B5-402F-9C70-5A4735E67667}" dt="2021-04-09T21:59:27.339" v="4591"/>
          <ac:spMkLst>
            <pc:docMk/>
            <pc:sldMk cId="425238807" sldId="307"/>
            <ac:spMk id="3" creationId="{967DFBCF-C7E4-4ED0-9A80-8E5C9AD068B0}"/>
          </ac:spMkLst>
        </pc:spChg>
        <pc:spChg chg="del">
          <ac:chgData name="Larijani, Mary E" userId="72e3215a-7527-498b-87f8-bdcca574a28f" providerId="ADAL" clId="{A8D8693B-C2B5-402F-9C70-5A4735E67667}" dt="2021-04-09T21:59:27.339" v="4591"/>
          <ac:spMkLst>
            <pc:docMk/>
            <pc:sldMk cId="425238807" sldId="307"/>
            <ac:spMk id="4" creationId="{6E4AFA08-9EC7-430B-8ACE-A898DB9DB0C9}"/>
          </ac:spMkLst>
        </pc:spChg>
        <pc:spChg chg="add mod">
          <ac:chgData name="Larijani, Mary E" userId="72e3215a-7527-498b-87f8-bdcca574a28f" providerId="ADAL" clId="{A8D8693B-C2B5-402F-9C70-5A4735E67667}" dt="2021-04-11T19:14:20.254" v="29401" actId="20577"/>
          <ac:spMkLst>
            <pc:docMk/>
            <pc:sldMk cId="425238807" sldId="307"/>
            <ac:spMk id="5" creationId="{B04E86F2-7684-4492-8F1A-917B48EE7800}"/>
          </ac:spMkLst>
        </pc:spChg>
        <pc:grpChg chg="add mod">
          <ac:chgData name="Larijani, Mary E" userId="72e3215a-7527-498b-87f8-bdcca574a28f" providerId="ADAL" clId="{A8D8693B-C2B5-402F-9C70-5A4735E67667}" dt="2021-04-09T21:59:52.159" v="4600" actId="14100"/>
          <ac:grpSpMkLst>
            <pc:docMk/>
            <pc:sldMk cId="425238807" sldId="307"/>
            <ac:grpSpMk id="8" creationId="{93B084B1-ADFE-4E74-8079-1726A9FB4B38}"/>
          </ac:grpSpMkLst>
        </pc:grpChg>
        <pc:picChg chg="add mod">
          <ac:chgData name="Larijani, Mary E" userId="72e3215a-7527-498b-87f8-bdcca574a28f" providerId="ADAL" clId="{A8D8693B-C2B5-402F-9C70-5A4735E67667}" dt="2021-04-09T21:59:40.417" v="4595" actId="164"/>
          <ac:picMkLst>
            <pc:docMk/>
            <pc:sldMk cId="425238807" sldId="307"/>
            <ac:picMk id="6" creationId="{BD195899-4E4E-4620-A69A-1F06FDB0CE70}"/>
          </ac:picMkLst>
        </pc:picChg>
        <pc:picChg chg="add mod">
          <ac:chgData name="Larijani, Mary E" userId="72e3215a-7527-498b-87f8-bdcca574a28f" providerId="ADAL" clId="{A8D8693B-C2B5-402F-9C70-5A4735E67667}" dt="2021-04-09T21:59:40.417" v="4595" actId="164"/>
          <ac:picMkLst>
            <pc:docMk/>
            <pc:sldMk cId="425238807" sldId="307"/>
            <ac:picMk id="7" creationId="{5A99176F-4671-4991-B88D-F56D058F422B}"/>
          </ac:picMkLst>
        </pc:picChg>
      </pc:sldChg>
      <pc:sldChg chg="add del">
        <pc:chgData name="Larijani, Mary E" userId="72e3215a-7527-498b-87f8-bdcca574a28f" providerId="ADAL" clId="{A8D8693B-C2B5-402F-9C70-5A4735E67667}" dt="2021-04-09T21:32:03.321" v="4269"/>
        <pc:sldMkLst>
          <pc:docMk/>
          <pc:sldMk cId="1437600306" sldId="307"/>
        </pc:sldMkLst>
      </pc:sldChg>
      <pc:sldChg chg="addSp delSp modSp add modNotesTx">
        <pc:chgData name="Larijani, Mary E" userId="72e3215a-7527-498b-87f8-bdcca574a28f" providerId="ADAL" clId="{A8D8693B-C2B5-402F-9C70-5A4735E67667}" dt="2021-04-11T18:16:40.723" v="24983" actId="20577"/>
        <pc:sldMkLst>
          <pc:docMk/>
          <pc:sldMk cId="1454086580" sldId="308"/>
        </pc:sldMkLst>
        <pc:spChg chg="mod">
          <ac:chgData name="Larijani, Mary E" userId="72e3215a-7527-498b-87f8-bdcca574a28f" providerId="ADAL" clId="{A8D8693B-C2B5-402F-9C70-5A4735E67667}" dt="2021-04-10T23:36:41.445" v="11126" actId="20577"/>
          <ac:spMkLst>
            <pc:docMk/>
            <pc:sldMk cId="1454086580" sldId="308"/>
            <ac:spMk id="2" creationId="{CD719569-F4DD-4C53-AEA0-1F82609DBFEC}"/>
          </ac:spMkLst>
        </pc:spChg>
        <pc:spChg chg="del">
          <ac:chgData name="Larijani, Mary E" userId="72e3215a-7527-498b-87f8-bdcca574a28f" providerId="ADAL" clId="{A8D8693B-C2B5-402F-9C70-5A4735E67667}" dt="2021-04-09T21:58:53.523" v="4585"/>
          <ac:spMkLst>
            <pc:docMk/>
            <pc:sldMk cId="1454086580" sldId="308"/>
            <ac:spMk id="3" creationId="{DCB1689E-C7E8-4E4D-A9EA-E99850CF0EE3}"/>
          </ac:spMkLst>
        </pc:spChg>
        <pc:spChg chg="del">
          <ac:chgData name="Larijani, Mary E" userId="72e3215a-7527-498b-87f8-bdcca574a28f" providerId="ADAL" clId="{A8D8693B-C2B5-402F-9C70-5A4735E67667}" dt="2021-04-09T21:58:53.523" v="4585"/>
          <ac:spMkLst>
            <pc:docMk/>
            <pc:sldMk cId="1454086580" sldId="308"/>
            <ac:spMk id="4" creationId="{E07550BA-D88D-477F-B3DB-FFCAFCACF9A1}"/>
          </ac:spMkLst>
        </pc:spChg>
        <pc:spChg chg="add mod">
          <ac:chgData name="Larijani, Mary E" userId="72e3215a-7527-498b-87f8-bdcca574a28f" providerId="ADAL" clId="{A8D8693B-C2B5-402F-9C70-5A4735E67667}" dt="2021-04-11T18:09:41.145" v="23428" actId="20577"/>
          <ac:spMkLst>
            <pc:docMk/>
            <pc:sldMk cId="1454086580" sldId="308"/>
            <ac:spMk id="5" creationId="{8A81C7EB-926A-41AC-9948-5A340CEFB053}"/>
          </ac:spMkLst>
        </pc:spChg>
        <pc:spChg chg="add mod">
          <ac:chgData name="Larijani, Mary E" userId="72e3215a-7527-498b-87f8-bdcca574a28f" providerId="ADAL" clId="{A8D8693B-C2B5-402F-9C70-5A4735E67667}" dt="2021-04-09T21:59:00.636" v="4587" actId="164"/>
          <ac:spMkLst>
            <pc:docMk/>
            <pc:sldMk cId="1454086580" sldId="308"/>
            <ac:spMk id="7" creationId="{B69FA6B5-8FCE-40C8-BF5A-20D1048D3A99}"/>
          </ac:spMkLst>
        </pc:spChg>
        <pc:grpChg chg="add mod">
          <ac:chgData name="Larijani, Mary E" userId="72e3215a-7527-498b-87f8-bdcca574a28f" providerId="ADAL" clId="{A8D8693B-C2B5-402F-9C70-5A4735E67667}" dt="2021-04-09T21:59:14.092" v="4590" actId="14100"/>
          <ac:grpSpMkLst>
            <pc:docMk/>
            <pc:sldMk cId="1454086580" sldId="308"/>
            <ac:grpSpMk id="8" creationId="{A13D4E1A-DEC1-43F1-A25A-45AEDC5B02DE}"/>
          </ac:grpSpMkLst>
        </pc:grpChg>
        <pc:picChg chg="add mod">
          <ac:chgData name="Larijani, Mary E" userId="72e3215a-7527-498b-87f8-bdcca574a28f" providerId="ADAL" clId="{A8D8693B-C2B5-402F-9C70-5A4735E67667}" dt="2021-04-09T21:59:00.636" v="4587" actId="164"/>
          <ac:picMkLst>
            <pc:docMk/>
            <pc:sldMk cId="1454086580" sldId="308"/>
            <ac:picMk id="6" creationId="{04D08D2B-93EF-43DD-B084-CF4C28A734C0}"/>
          </ac:picMkLst>
        </pc:picChg>
      </pc:sldChg>
      <pc:sldChg chg="add del">
        <pc:chgData name="Larijani, Mary E" userId="72e3215a-7527-498b-87f8-bdcca574a28f" providerId="ADAL" clId="{A8D8693B-C2B5-402F-9C70-5A4735E67667}" dt="2021-04-09T21:32:02.498" v="4268"/>
        <pc:sldMkLst>
          <pc:docMk/>
          <pc:sldMk cId="2780604978" sldId="308"/>
        </pc:sldMkLst>
      </pc:sldChg>
      <pc:sldChg chg="addSp delSp modSp add modNotesTx">
        <pc:chgData name="Larijani, Mary E" userId="72e3215a-7527-498b-87f8-bdcca574a28f" providerId="ADAL" clId="{A8D8693B-C2B5-402F-9C70-5A4735E67667}" dt="2021-04-11T18:07:51.546" v="23376" actId="20577"/>
        <pc:sldMkLst>
          <pc:docMk/>
          <pc:sldMk cId="2510586694" sldId="309"/>
        </pc:sldMkLst>
        <pc:spChg chg="mod">
          <ac:chgData name="Larijani, Mary E" userId="72e3215a-7527-498b-87f8-bdcca574a28f" providerId="ADAL" clId="{A8D8693B-C2B5-402F-9C70-5A4735E67667}" dt="2021-04-10T19:43:49.051" v="7146" actId="20577"/>
          <ac:spMkLst>
            <pc:docMk/>
            <pc:sldMk cId="2510586694" sldId="309"/>
            <ac:spMk id="2" creationId="{88DDBB26-0D1A-47BA-933A-DA81EFB2E864}"/>
          </ac:spMkLst>
        </pc:spChg>
        <pc:spChg chg="del">
          <ac:chgData name="Larijani, Mary E" userId="72e3215a-7527-498b-87f8-bdcca574a28f" providerId="ADAL" clId="{A8D8693B-C2B5-402F-9C70-5A4735E67667}" dt="2021-04-09T21:33:28.868" v="4386"/>
          <ac:spMkLst>
            <pc:docMk/>
            <pc:sldMk cId="2510586694" sldId="309"/>
            <ac:spMk id="3" creationId="{5A49C810-A619-4F7A-A52F-A3699DD0C69A}"/>
          </ac:spMkLst>
        </pc:spChg>
        <pc:spChg chg="del">
          <ac:chgData name="Larijani, Mary E" userId="72e3215a-7527-498b-87f8-bdcca574a28f" providerId="ADAL" clId="{A8D8693B-C2B5-402F-9C70-5A4735E67667}" dt="2021-04-09T21:33:28.868" v="4386"/>
          <ac:spMkLst>
            <pc:docMk/>
            <pc:sldMk cId="2510586694" sldId="309"/>
            <ac:spMk id="4" creationId="{F443D24C-C4A9-4423-8108-8968ED4BA8DF}"/>
          </ac:spMkLst>
        </pc:spChg>
        <pc:spChg chg="add mod">
          <ac:chgData name="Larijani, Mary E" userId="72e3215a-7527-498b-87f8-bdcca574a28f" providerId="ADAL" clId="{A8D8693B-C2B5-402F-9C70-5A4735E67667}" dt="2021-04-11T18:06:57.273" v="23367" actId="20577"/>
          <ac:spMkLst>
            <pc:docMk/>
            <pc:sldMk cId="2510586694" sldId="309"/>
            <ac:spMk id="5" creationId="{856F27B5-30F7-40EE-9E43-03D7E96646E9}"/>
          </ac:spMkLst>
        </pc:spChg>
        <pc:picChg chg="add mod">
          <ac:chgData name="Larijani, Mary E" userId="72e3215a-7527-498b-87f8-bdcca574a28f" providerId="ADAL" clId="{A8D8693B-C2B5-402F-9C70-5A4735E67667}" dt="2021-04-09T22:00:34.898" v="4605" actId="14100"/>
          <ac:picMkLst>
            <pc:docMk/>
            <pc:sldMk cId="2510586694" sldId="309"/>
            <ac:picMk id="6" creationId="{D15A20F2-C011-49F7-9EC2-3066E3B98D09}"/>
          </ac:picMkLst>
        </pc:picChg>
      </pc:sldChg>
      <pc:sldChg chg="add del">
        <pc:chgData name="Larijani, Mary E" userId="72e3215a-7527-498b-87f8-bdcca574a28f" providerId="ADAL" clId="{A8D8693B-C2B5-402F-9C70-5A4735E67667}" dt="2021-04-09T21:32:01.706" v="4267"/>
        <pc:sldMkLst>
          <pc:docMk/>
          <pc:sldMk cId="3779464964" sldId="309"/>
        </pc:sldMkLst>
      </pc:sldChg>
      <pc:sldChg chg="add del">
        <pc:chgData name="Larijani, Mary E" userId="72e3215a-7527-498b-87f8-bdcca574a28f" providerId="ADAL" clId="{A8D8693B-C2B5-402F-9C70-5A4735E67667}" dt="2021-04-09T21:32:00.822" v="4266"/>
        <pc:sldMkLst>
          <pc:docMk/>
          <pc:sldMk cId="1835033577" sldId="310"/>
        </pc:sldMkLst>
      </pc:sldChg>
      <pc:sldChg chg="addSp delSp modSp add modNotesTx">
        <pc:chgData name="Larijani, Mary E" userId="72e3215a-7527-498b-87f8-bdcca574a28f" providerId="ADAL" clId="{A8D8693B-C2B5-402F-9C70-5A4735E67667}" dt="2021-04-11T18:05:52.371" v="23345" actId="20577"/>
        <pc:sldMkLst>
          <pc:docMk/>
          <pc:sldMk cId="3909869472" sldId="310"/>
        </pc:sldMkLst>
        <pc:spChg chg="mod">
          <ac:chgData name="Larijani, Mary E" userId="72e3215a-7527-498b-87f8-bdcca574a28f" providerId="ADAL" clId="{A8D8693B-C2B5-402F-9C70-5A4735E67667}" dt="2021-04-09T21:32:57.227" v="4356" actId="20577"/>
          <ac:spMkLst>
            <pc:docMk/>
            <pc:sldMk cId="3909869472" sldId="310"/>
            <ac:spMk id="2" creationId="{7D928FDD-64FF-42DC-A519-0B2AF4769F3F}"/>
          </ac:spMkLst>
        </pc:spChg>
        <pc:spChg chg="add del mod">
          <ac:chgData name="Larijani, Mary E" userId="72e3215a-7527-498b-87f8-bdcca574a28f" providerId="ADAL" clId="{A8D8693B-C2B5-402F-9C70-5A4735E67667}" dt="2021-04-11T17:42:52.819" v="21090"/>
          <ac:spMkLst>
            <pc:docMk/>
            <pc:sldMk cId="3909869472" sldId="310"/>
            <ac:spMk id="3" creationId="{57B79ADC-8130-4910-8D23-70F131E1AB1E}"/>
          </ac:spMkLst>
        </pc:spChg>
        <pc:spChg chg="del">
          <ac:chgData name="Larijani, Mary E" userId="72e3215a-7527-498b-87f8-bdcca574a28f" providerId="ADAL" clId="{A8D8693B-C2B5-402F-9C70-5A4735E67667}" dt="2021-04-10T23:31:47.861" v="10904"/>
          <ac:spMkLst>
            <pc:docMk/>
            <pc:sldMk cId="3909869472" sldId="310"/>
            <ac:spMk id="3" creationId="{6224F5AF-3628-4F5D-B3BA-F5ADA9F8A623}"/>
          </ac:spMkLst>
        </pc:spChg>
        <pc:spChg chg="add del mod">
          <ac:chgData name="Larijani, Mary E" userId="72e3215a-7527-498b-87f8-bdcca574a28f" providerId="ADAL" clId="{A8D8693B-C2B5-402F-9C70-5A4735E67667}" dt="2021-04-11T17:52:33.771" v="21730"/>
          <ac:spMkLst>
            <pc:docMk/>
            <pc:sldMk cId="3909869472" sldId="310"/>
            <ac:spMk id="4" creationId="{30971892-F9C6-4FC4-90BA-36B26A5E9F4C}"/>
          </ac:spMkLst>
        </pc:spChg>
        <pc:spChg chg="del">
          <ac:chgData name="Larijani, Mary E" userId="72e3215a-7527-498b-87f8-bdcca574a28f" providerId="ADAL" clId="{A8D8693B-C2B5-402F-9C70-5A4735E67667}" dt="2021-04-10T23:31:47.861" v="10904"/>
          <ac:spMkLst>
            <pc:docMk/>
            <pc:sldMk cId="3909869472" sldId="310"/>
            <ac:spMk id="4" creationId="{EA862800-AAEF-4EB3-9671-1FF5B4366EB6}"/>
          </ac:spMkLst>
        </pc:spChg>
        <pc:spChg chg="add mod">
          <ac:chgData name="Larijani, Mary E" userId="72e3215a-7527-498b-87f8-bdcca574a28f" providerId="ADAL" clId="{A8D8693B-C2B5-402F-9C70-5A4735E67667}" dt="2021-04-09T21:41:22.050" v="4574" actId="164"/>
          <ac:spMkLst>
            <pc:docMk/>
            <pc:sldMk cId="3909869472" sldId="310"/>
            <ac:spMk id="6" creationId="{B0988FF9-0D91-42E8-9F74-02DD18CEC102}"/>
          </ac:spMkLst>
        </pc:spChg>
        <pc:spChg chg="add mod">
          <ac:chgData name="Larijani, Mary E" userId="72e3215a-7527-498b-87f8-bdcca574a28f" providerId="ADAL" clId="{A8D8693B-C2B5-402F-9C70-5A4735E67667}" dt="2021-04-11T18:05:52.371" v="23345" actId="20577"/>
          <ac:spMkLst>
            <pc:docMk/>
            <pc:sldMk cId="3909869472" sldId="310"/>
            <ac:spMk id="8" creationId="{66E49668-C668-4568-BDBC-6B766CD05607}"/>
          </ac:spMkLst>
        </pc:spChg>
        <pc:spChg chg="add del mod">
          <ac:chgData name="Larijani, Mary E" userId="72e3215a-7527-498b-87f8-bdcca574a28f" providerId="ADAL" clId="{A8D8693B-C2B5-402F-9C70-5A4735E67667}" dt="2021-04-11T17:52:33.771" v="21730"/>
          <ac:spMkLst>
            <pc:docMk/>
            <pc:sldMk cId="3909869472" sldId="310"/>
            <ac:spMk id="9" creationId="{86957B4B-3E5B-4C05-9B67-188EA86ECB89}"/>
          </ac:spMkLst>
        </pc:spChg>
        <pc:spChg chg="add del mod">
          <ac:chgData name="Larijani, Mary E" userId="72e3215a-7527-498b-87f8-bdcca574a28f" providerId="ADAL" clId="{A8D8693B-C2B5-402F-9C70-5A4735E67667}" dt="2021-04-11T17:52:33.771" v="21730"/>
          <ac:spMkLst>
            <pc:docMk/>
            <pc:sldMk cId="3909869472" sldId="310"/>
            <ac:spMk id="10" creationId="{210A121E-DC7D-4E5F-8848-38D0CA4CC017}"/>
          </ac:spMkLst>
        </pc:spChg>
        <pc:grpChg chg="add mod">
          <ac:chgData name="Larijani, Mary E" userId="72e3215a-7527-498b-87f8-bdcca574a28f" providerId="ADAL" clId="{A8D8693B-C2B5-402F-9C70-5A4735E67667}" dt="2021-04-09T21:41:31.179" v="4577" actId="14100"/>
          <ac:grpSpMkLst>
            <pc:docMk/>
            <pc:sldMk cId="3909869472" sldId="310"/>
            <ac:grpSpMk id="7" creationId="{DED75FC7-3B73-4757-8C29-93E5F72ED9F2}"/>
          </ac:grpSpMkLst>
        </pc:grpChg>
        <pc:picChg chg="add mod">
          <ac:chgData name="Larijani, Mary E" userId="72e3215a-7527-498b-87f8-bdcca574a28f" providerId="ADAL" clId="{A8D8693B-C2B5-402F-9C70-5A4735E67667}" dt="2021-04-09T21:41:22.050" v="4574" actId="164"/>
          <ac:picMkLst>
            <pc:docMk/>
            <pc:sldMk cId="3909869472" sldId="310"/>
            <ac:picMk id="5" creationId="{77EA7864-FF7B-4B42-B049-B42B84176F3D}"/>
          </ac:picMkLst>
        </pc:picChg>
      </pc:sldChg>
      <pc:sldChg chg="add del">
        <pc:chgData name="Larijani, Mary E" userId="72e3215a-7527-498b-87f8-bdcca574a28f" providerId="ADAL" clId="{A8D8693B-C2B5-402F-9C70-5A4735E67667}" dt="2021-04-09T21:31:59.918" v="4265"/>
        <pc:sldMkLst>
          <pc:docMk/>
          <pc:sldMk cId="1337028119" sldId="311"/>
        </pc:sldMkLst>
      </pc:sldChg>
      <pc:sldChg chg="addSp delSp modSp add modNotesTx">
        <pc:chgData name="Larijani, Mary E" userId="72e3215a-7527-498b-87f8-bdcca574a28f" providerId="ADAL" clId="{A8D8693B-C2B5-402F-9C70-5A4735E67667}" dt="2021-04-11T17:35:55.881" v="20200" actId="20577"/>
        <pc:sldMkLst>
          <pc:docMk/>
          <pc:sldMk cId="1428013815" sldId="311"/>
        </pc:sldMkLst>
        <pc:spChg chg="mod">
          <ac:chgData name="Larijani, Mary E" userId="72e3215a-7527-498b-87f8-bdcca574a28f" providerId="ADAL" clId="{A8D8693B-C2B5-402F-9C70-5A4735E67667}" dt="2021-04-10T19:38:50.103" v="6617" actId="20577"/>
          <ac:spMkLst>
            <pc:docMk/>
            <pc:sldMk cId="1428013815" sldId="311"/>
            <ac:spMk id="2" creationId="{CEACC6ED-4A9F-4508-BBB3-056B2EA97190}"/>
          </ac:spMkLst>
        </pc:spChg>
        <pc:spChg chg="del">
          <ac:chgData name="Larijani, Mary E" userId="72e3215a-7527-498b-87f8-bdcca574a28f" providerId="ADAL" clId="{A8D8693B-C2B5-402F-9C70-5A4735E67667}" dt="2021-04-09T21:40:38.823" v="4567"/>
          <ac:spMkLst>
            <pc:docMk/>
            <pc:sldMk cId="1428013815" sldId="311"/>
            <ac:spMk id="3" creationId="{C19C4E3F-14E3-4CEC-9F2D-680CD5B18990}"/>
          </ac:spMkLst>
        </pc:spChg>
        <pc:spChg chg="del">
          <ac:chgData name="Larijani, Mary E" userId="72e3215a-7527-498b-87f8-bdcca574a28f" providerId="ADAL" clId="{A8D8693B-C2B5-402F-9C70-5A4735E67667}" dt="2021-04-09T21:40:38.823" v="4567"/>
          <ac:spMkLst>
            <pc:docMk/>
            <pc:sldMk cId="1428013815" sldId="311"/>
            <ac:spMk id="4" creationId="{53C42270-91B5-47EA-81A3-DABDA7531207}"/>
          </ac:spMkLst>
        </pc:spChg>
        <pc:spChg chg="add mod">
          <ac:chgData name="Larijani, Mary E" userId="72e3215a-7527-498b-87f8-bdcca574a28f" providerId="ADAL" clId="{A8D8693B-C2B5-402F-9C70-5A4735E67667}" dt="2021-04-10T19:43:00.604" v="7136" actId="20577"/>
          <ac:spMkLst>
            <pc:docMk/>
            <pc:sldMk cId="1428013815" sldId="311"/>
            <ac:spMk id="5" creationId="{3B694122-6323-40A3-8176-57507AF9C127}"/>
          </ac:spMkLst>
        </pc:spChg>
        <pc:picChg chg="add mod">
          <ac:chgData name="Larijani, Mary E" userId="72e3215a-7527-498b-87f8-bdcca574a28f" providerId="ADAL" clId="{A8D8693B-C2B5-402F-9C70-5A4735E67667}" dt="2021-04-09T21:40:54.903" v="4571" actId="14100"/>
          <ac:picMkLst>
            <pc:docMk/>
            <pc:sldMk cId="1428013815" sldId="311"/>
            <ac:picMk id="6" creationId="{E613EEFC-59AA-4FD0-961F-C2DC205B7B85}"/>
          </ac:picMkLst>
        </pc:picChg>
      </pc:sldChg>
      <pc:sldChg chg="add del">
        <pc:chgData name="Larijani, Mary E" userId="72e3215a-7527-498b-87f8-bdcca574a28f" providerId="ADAL" clId="{A8D8693B-C2B5-402F-9C70-5A4735E67667}" dt="2021-04-09T21:58:48.074" v="4584" actId="2696"/>
        <pc:sldMkLst>
          <pc:docMk/>
          <pc:sldMk cId="2715752182" sldId="312"/>
        </pc:sldMkLst>
      </pc:sldChg>
      <pc:sldChg chg="addSp delSp modSp add">
        <pc:chgData name="Larijani, Mary E" userId="72e3215a-7527-498b-87f8-bdcca574a28f" providerId="ADAL" clId="{A8D8693B-C2B5-402F-9C70-5A4735E67667}" dt="2021-04-11T19:19:05.417" v="29514" actId="122"/>
        <pc:sldMkLst>
          <pc:docMk/>
          <pc:sldMk cId="3203635293" sldId="312"/>
        </pc:sldMkLst>
        <pc:spChg chg="del">
          <ac:chgData name="Larijani, Mary E" userId="72e3215a-7527-498b-87f8-bdcca574a28f" providerId="ADAL" clId="{A8D8693B-C2B5-402F-9C70-5A4735E67667}" dt="2021-04-10T22:59:04.546" v="8478"/>
          <ac:spMkLst>
            <pc:docMk/>
            <pc:sldMk cId="3203635293" sldId="312"/>
            <ac:spMk id="2" creationId="{ADCA98A9-970B-4F56-B892-D6DC36C2F8F3}"/>
          </ac:spMkLst>
        </pc:spChg>
        <pc:spChg chg="del">
          <ac:chgData name="Larijani, Mary E" userId="72e3215a-7527-498b-87f8-bdcca574a28f" providerId="ADAL" clId="{A8D8693B-C2B5-402F-9C70-5A4735E67667}" dt="2021-04-10T22:59:04.546" v="8478"/>
          <ac:spMkLst>
            <pc:docMk/>
            <pc:sldMk cId="3203635293" sldId="312"/>
            <ac:spMk id="3" creationId="{5F9ABDE4-A561-4F4F-AB57-33EF0EED679A}"/>
          </ac:spMkLst>
        </pc:spChg>
        <pc:spChg chg="add mod">
          <ac:chgData name="Larijani, Mary E" userId="72e3215a-7527-498b-87f8-bdcca574a28f" providerId="ADAL" clId="{A8D8693B-C2B5-402F-9C70-5A4735E67667}" dt="2021-04-11T19:19:05.417" v="29514" actId="122"/>
          <ac:spMkLst>
            <pc:docMk/>
            <pc:sldMk cId="3203635293" sldId="312"/>
            <ac:spMk id="4" creationId="{30F8314E-D78C-4C6D-A7C3-49A936CBB4BC}"/>
          </ac:spMkLst>
        </pc:spChg>
        <pc:spChg chg="add mod">
          <ac:chgData name="Larijani, Mary E" userId="72e3215a-7527-498b-87f8-bdcca574a28f" providerId="ADAL" clId="{A8D8693B-C2B5-402F-9C70-5A4735E67667}" dt="2021-04-10T22:59:04.546" v="8478"/>
          <ac:spMkLst>
            <pc:docMk/>
            <pc:sldMk cId="3203635293" sldId="312"/>
            <ac:spMk id="5" creationId="{67F8B26F-2E49-47AF-957C-ACF8DC5EF3FF}"/>
          </ac:spMkLst>
        </pc:spChg>
        <pc:picChg chg="add">
          <ac:chgData name="Larijani, Mary E" userId="72e3215a-7527-498b-87f8-bdcca574a28f" providerId="ADAL" clId="{A8D8693B-C2B5-402F-9C70-5A4735E67667}" dt="2021-04-11T19:18:57.773" v="29513"/>
          <ac:picMkLst>
            <pc:docMk/>
            <pc:sldMk cId="3203635293" sldId="312"/>
            <ac:picMk id="6" creationId="{884FCE95-8799-4D45-901F-38F85BB0ECE2}"/>
          </ac:picMkLst>
        </pc:picChg>
      </pc:sldChg>
      <pc:sldChg chg="add del">
        <pc:chgData name="Larijani, Mary E" userId="72e3215a-7527-498b-87f8-bdcca574a28f" providerId="ADAL" clId="{A8D8693B-C2B5-402F-9C70-5A4735E67667}" dt="2021-04-09T21:31:58.917" v="4264"/>
        <pc:sldMkLst>
          <pc:docMk/>
          <pc:sldMk cId="3429797810" sldId="312"/>
        </pc:sldMkLst>
      </pc:sldChg>
      <pc:sldChg chg="modSp add">
        <pc:chgData name="Larijani, Mary E" userId="72e3215a-7527-498b-87f8-bdcca574a28f" providerId="ADAL" clId="{A8D8693B-C2B5-402F-9C70-5A4735E67667}" dt="2021-04-11T19:30:53.940" v="29945" actId="255"/>
        <pc:sldMkLst>
          <pc:docMk/>
          <pc:sldMk cId="1925479336" sldId="313"/>
        </pc:sldMkLst>
        <pc:spChg chg="mod">
          <ac:chgData name="Larijani, Mary E" userId="72e3215a-7527-498b-87f8-bdcca574a28f" providerId="ADAL" clId="{A8D8693B-C2B5-402F-9C70-5A4735E67667}" dt="2021-04-11T19:30:53.940" v="29945" actId="255"/>
          <ac:spMkLst>
            <pc:docMk/>
            <pc:sldMk cId="1925479336" sldId="313"/>
            <ac:spMk id="4" creationId="{30F8314E-D78C-4C6D-A7C3-49A936CBB4BC}"/>
          </ac:spMkLst>
        </pc:spChg>
      </pc:sldChg>
      <pc:sldChg chg="add del">
        <pc:chgData name="Larijani, Mary E" userId="72e3215a-7527-498b-87f8-bdcca574a28f" providerId="ADAL" clId="{A8D8693B-C2B5-402F-9C70-5A4735E67667}" dt="2021-04-09T21:31:57.776" v="4263"/>
        <pc:sldMkLst>
          <pc:docMk/>
          <pc:sldMk cId="3565301916" sldId="313"/>
        </pc:sldMkLst>
      </pc:sldChg>
      <pc:sldChg chg="modSp add">
        <pc:chgData name="Larijani, Mary E" userId="72e3215a-7527-498b-87f8-bdcca574a28f" providerId="ADAL" clId="{A8D8693B-C2B5-402F-9C70-5A4735E67667}" dt="2021-04-11T19:30:13.640" v="29892" actId="207"/>
        <pc:sldMkLst>
          <pc:docMk/>
          <pc:sldMk cId="236770661" sldId="314"/>
        </pc:sldMkLst>
        <pc:spChg chg="mod">
          <ac:chgData name="Larijani, Mary E" userId="72e3215a-7527-498b-87f8-bdcca574a28f" providerId="ADAL" clId="{A8D8693B-C2B5-402F-9C70-5A4735E67667}" dt="2021-04-11T19:30:13.640" v="29892" actId="207"/>
          <ac:spMkLst>
            <pc:docMk/>
            <pc:sldMk cId="236770661" sldId="314"/>
            <ac:spMk id="5" creationId="{2E710EC6-E8A6-4BAA-ADC1-464B16CAC16E}"/>
          </ac:spMkLst>
        </pc:spChg>
      </pc:sldChg>
      <pc:sldChg chg="add del">
        <pc:chgData name="Larijani, Mary E" userId="72e3215a-7527-498b-87f8-bdcca574a28f" providerId="ADAL" clId="{A8D8693B-C2B5-402F-9C70-5A4735E67667}" dt="2021-04-09T21:31:56.827" v="4262"/>
        <pc:sldMkLst>
          <pc:docMk/>
          <pc:sldMk cId="2095644407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E3FC-FB65-4803-BE2C-E5897C13D9E5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9101A-1915-449A-97AE-77A1A154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Pediatric Dermatology Case Quiz session led by Ilka Netravali and Mary Larijani. Let’s get started!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01A-1915-449A-97AE-77A1A15455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01A-1915-449A-97AE-77A1A15455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01A-1915-449A-97AE-77A1A15455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01A-1915-449A-97AE-77A1A1545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01A-1915-449A-97AE-77A1A15455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2E1F-D7B6-4AA1-9788-3A837BC19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DF27F-7ABF-41C0-908A-9FA6467E0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2D809-DBBD-40F0-8F10-3E412924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E545F-0069-4F5E-AC67-4C969DCA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0BE3-A1F3-4D6D-8FDC-838BDD7F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E40E-EA59-4A6C-99BE-99816A77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87EDC-CE6B-434C-B5A3-394A9EE5A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7E38-8E4D-4F8E-866D-3DE11D8B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12E97-159A-498E-A780-94E52DCA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E8EC-56D8-420D-BD71-614C54A0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84A328-FF8C-4A38-B2A3-4A4754840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B13FE-245B-4A42-A95D-F7F452B2F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173A-22E1-4A7B-BB5E-EEC582D1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D857-93AF-475E-90D2-477E5391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4E973-5FAB-4F7A-B6EA-608B75DF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E8FE-A49D-4470-89C4-C9A4E34C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2BCE-397C-41A8-8F65-47F21918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A854C-3A6B-405F-8CD4-1B4C0D35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B7B11-8684-4106-B9A4-73501F28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49D0-1AC5-4666-8F1D-9B0729A0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BD45-D1B8-4E2E-A434-686CF4BC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6A1D7-6A23-4F33-A61E-3554ABA96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70AAE-2FC3-4CAC-8F5D-831838FC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85158-3BFC-4B49-A28D-55FF76C3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C2D11-0E46-43CB-BE63-4DFA6511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2506-47FE-4B09-A85E-FEA89DD2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FD8E-C87F-490E-A9BE-72E317A1D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42B15-A2CD-4E6D-A288-849AC4400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8AF61-6A7C-4C6C-9266-B9A5D285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5556-B166-4A50-AAD0-B4D9961E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268B-F301-4466-8349-D4D13C76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BE81-A33F-422B-814D-101837F1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62506-805D-4AE2-8820-A93290B0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20FBA-BD69-4FAD-9E7D-5FBAAA4F0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E70EB-B17D-488F-A5AD-F88E3EE5A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4DF0-1C7E-4180-BCFD-6D11763F1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7FBE8-897D-4A31-83C2-1453C69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A5588-FB31-4097-9F01-B6373670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5C3DC-E685-4FA1-8EE9-4AD5AD30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94B7-15BA-453C-8EC6-A7BA58D1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71E81-909B-4190-AC5B-ED1D24F0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77EDB-8DE9-4B4B-9C77-51DD6465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C3BA0-A653-4ED4-8170-64832094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4EB11-6609-466A-9055-266B9C680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12AA6-D2EE-476D-8816-EA4C370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72628-1A6F-4B9E-920F-B61FE9FA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DA17-3433-41F7-8456-4174C244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F0A7-75B7-4EDD-8370-24C2033C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2544-6179-4232-81E2-53D6F59A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72F6F-757B-4530-BC13-BF85898C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DB90F-5733-41B8-A138-3C6F482E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EFA4B-B0B3-4A54-9346-48ABAC1C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2CE5-A47A-4A0F-91A8-8C6BBBCE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D0381-4418-406C-828C-D2542B537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0107-1193-4D66-B0A5-9C6FEEB48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B8039-1BD6-45FD-8E7A-BA362F52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66B2-E850-484B-AADF-62880071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AF04D-93DA-44D8-B081-2004ABF6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4A5EA-7806-4D8E-9E0E-5C9996F6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93783-3F46-43FE-B0F0-8C6F1607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703E7-8FA2-4BD6-98E8-DB2B479EF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26C5-00DE-4253-A4FA-057BB0E1D31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79A3-84B1-4D0D-9200-8526FA175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C2B54-ED73-4869-AE01-E711DABF3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557-9F2A-43CC-981E-AF8FBB123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231A63-1A75-4086-A3BD-E1136B706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10436352" cy="521906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PRACTICAL APPROACHES TO PEDIATRIC DERMATOLOGY</a:t>
            </a:r>
          </a:p>
          <a:p>
            <a:pPr algn="l"/>
            <a:r>
              <a:rPr lang="en-US" sz="2800" dirty="0"/>
              <a:t>Ilka Netravali MD, PhD and Mary Larijani 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16D82-80DD-4D01-98B4-497F5CC3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24" y="253481"/>
            <a:ext cx="2977644" cy="75235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E710EC6-E8A6-4BAA-ADC1-464B16CAC16E}"/>
              </a:ext>
            </a:extLst>
          </p:cNvPr>
          <p:cNvSpPr txBox="1">
            <a:spLocks/>
          </p:cNvSpPr>
          <p:nvPr/>
        </p:nvSpPr>
        <p:spPr>
          <a:xfrm>
            <a:off x="609600" y="2987040"/>
            <a:ext cx="9649968" cy="52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AAE6"/>
                </a:solidFill>
                <a:latin typeface="Gill Sans Nova" panose="020B0604020202020204" pitchFamily="34" charset="0"/>
                <a:cs typeface="Aharoni" panose="020B0604020202020204" pitchFamily="2" charset="-79"/>
              </a:rPr>
              <a:t>PEDIATRIC DERMATOLOGY CASE QUIZ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618B8-92B1-439A-8448-EAC80622AB31}"/>
              </a:ext>
            </a:extLst>
          </p:cNvPr>
          <p:cNvSpPr/>
          <p:nvPr/>
        </p:nvSpPr>
        <p:spPr>
          <a:xfrm>
            <a:off x="667512" y="511149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7FF5A-B881-4B44-9796-F21FDD03927D}"/>
              </a:ext>
            </a:extLst>
          </p:cNvPr>
          <p:cNvSpPr/>
          <p:nvPr/>
        </p:nvSpPr>
        <p:spPr>
          <a:xfrm>
            <a:off x="4233672" y="511149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F8099-5A6B-4B04-B365-B163BB6BA9BF}"/>
              </a:ext>
            </a:extLst>
          </p:cNvPr>
          <p:cNvSpPr/>
          <p:nvPr/>
        </p:nvSpPr>
        <p:spPr>
          <a:xfrm>
            <a:off x="5452872" y="511149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2C3A2C-6197-4135-855D-E9FD8B7B9554}"/>
              </a:ext>
            </a:extLst>
          </p:cNvPr>
          <p:cNvSpPr/>
          <p:nvPr/>
        </p:nvSpPr>
        <p:spPr>
          <a:xfrm>
            <a:off x="2465832" y="511149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6CE373-6818-46C2-9A10-7A39BDDA3C94}"/>
              </a:ext>
            </a:extLst>
          </p:cNvPr>
          <p:cNvSpPr txBox="1">
            <a:spLocks/>
          </p:cNvSpPr>
          <p:nvPr/>
        </p:nvSpPr>
        <p:spPr>
          <a:xfrm>
            <a:off x="609600" y="4632437"/>
            <a:ext cx="9144000" cy="521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ill Sans Nova" panose="020B0604020202020204" pitchFamily="34" charset="0"/>
                <a:cs typeface="Aharoni" panose="020B0604020202020204" pitchFamily="2" charset="-79"/>
              </a:rPr>
              <a:t>April 16,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CFE87-D0E7-469A-A628-01A8194D787D}"/>
              </a:ext>
            </a:extLst>
          </p:cNvPr>
          <p:cNvSpPr/>
          <p:nvPr/>
        </p:nvSpPr>
        <p:spPr>
          <a:xfrm>
            <a:off x="609600" y="5897880"/>
            <a:ext cx="1151534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9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AF5A3CC-C79B-496D-99AA-E1C2B5B6F1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2" y="1536700"/>
            <a:ext cx="3678178" cy="37846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3304" y="1835150"/>
            <a:ext cx="556869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 8-day-old female presents for a birthmark on the right leg. Since onset, the area has darkened and subsequently developed dark purple papules. </a:t>
            </a:r>
          </a:p>
          <a:p>
            <a:pPr marL="0" indent="0">
              <a:buNone/>
            </a:pPr>
            <a:r>
              <a:rPr lang="en-US" dirty="0"/>
              <a:t>What is the associated mutation?</a:t>
            </a:r>
          </a:p>
          <a:p>
            <a:pPr marL="0" indent="0">
              <a:buNone/>
            </a:pPr>
            <a:r>
              <a:rPr lang="en-US" dirty="0"/>
              <a:t>A) RASA-1</a:t>
            </a:r>
          </a:p>
          <a:p>
            <a:pPr marL="0" indent="0">
              <a:buNone/>
            </a:pPr>
            <a:r>
              <a:rPr lang="en-US" dirty="0"/>
              <a:t>B) PTEN</a:t>
            </a:r>
          </a:p>
          <a:p>
            <a:pPr marL="0" indent="0">
              <a:buNone/>
            </a:pPr>
            <a:r>
              <a:rPr lang="en-US" dirty="0"/>
              <a:t>C) GNAQ </a:t>
            </a:r>
          </a:p>
          <a:p>
            <a:pPr marL="0" indent="0">
              <a:buNone/>
            </a:pPr>
            <a:r>
              <a:rPr lang="en-US" dirty="0"/>
              <a:t>D) TEK</a:t>
            </a:r>
          </a:p>
          <a:p>
            <a:pPr marL="0" indent="0">
              <a:buNone/>
            </a:pPr>
            <a:r>
              <a:rPr lang="en-US" dirty="0"/>
              <a:t>E) PIK3CA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08E0E-B267-4A52-9D98-2F7F7C491811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354AA-C6CC-495F-9EA6-D10E7D9E5955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92931-2492-4093-9517-55B468C66C2E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28FC7-E937-49E4-BC37-4B904A6C28D5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921E03C7-D7AE-4243-9005-02A185A03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50" y="2533378"/>
            <a:ext cx="3485732" cy="38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7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EC97-E210-457A-BA15-8EA4B072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97C9A8-FD18-46F6-A494-6A7ABD534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62" y="1655844"/>
            <a:ext cx="3828816" cy="483703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512DC-3FD2-439E-85FC-77C67E609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46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16-year-old male presents with a 2-week history of worsening rash, fevers, and facial swelling. Patient was recently started on minocycline for acne 2 months ago. Labs are notable for WBC 11k, Eos 5%, AST 65, ALT 203. The patient was admitted for IV solumedrol and minocycline was discontinued.</a:t>
            </a:r>
          </a:p>
          <a:p>
            <a:pPr marL="0" indent="0">
              <a:buNone/>
            </a:pPr>
            <a:r>
              <a:rPr lang="en-US" dirty="0"/>
              <a:t>Which test is the most important for long-term monitoring in this patient?</a:t>
            </a:r>
          </a:p>
          <a:p>
            <a:pPr marL="514350" indent="-514350">
              <a:buAutoNum type="alphaUcParenR"/>
            </a:pPr>
            <a:r>
              <a:rPr lang="en-US" dirty="0"/>
              <a:t>Hepatic function panel</a:t>
            </a:r>
          </a:p>
          <a:p>
            <a:pPr marL="514350" indent="-514350">
              <a:buAutoNum type="alphaUcParenR"/>
            </a:pPr>
            <a:r>
              <a:rPr lang="en-US" dirty="0"/>
              <a:t>Creatinine</a:t>
            </a:r>
          </a:p>
          <a:p>
            <a:pPr marL="514350" indent="-514350">
              <a:buAutoNum type="alphaUcParenR"/>
            </a:pPr>
            <a:r>
              <a:rPr lang="en-US" dirty="0"/>
              <a:t>CBC with diff</a:t>
            </a:r>
          </a:p>
          <a:p>
            <a:pPr marL="514350" indent="-514350">
              <a:buAutoNum type="alphaUcParenR"/>
            </a:pPr>
            <a:r>
              <a:rPr lang="en-US" dirty="0"/>
              <a:t>EKG</a:t>
            </a:r>
          </a:p>
          <a:p>
            <a:pPr marL="514350" indent="-514350">
              <a:buAutoNum type="alphaUcParenR"/>
            </a:pPr>
            <a:r>
              <a:rPr lang="en-US" dirty="0"/>
              <a:t>Thyroid function testing</a:t>
            </a:r>
          </a:p>
        </p:txBody>
      </p:sp>
    </p:spTree>
    <p:extLst>
      <p:ext uri="{BB962C8B-B14F-4D97-AF65-F5344CB8AC3E}">
        <p14:creationId xmlns:p14="http://schemas.microsoft.com/office/powerpoint/2010/main" val="337954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8314E-D78C-4C6D-A7C3-49A936CB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5400" dirty="0"/>
              <a:t>See you soon for the answer session!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8B26F-2E49-47AF-957C-ACF8DC5EF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FCE95-8799-4D45-901F-38F85BB0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24" y="253481"/>
            <a:ext cx="2977644" cy="7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7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5759A1E-020E-4EBC-940A-C960D926A9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3" y="1825625"/>
            <a:ext cx="4764593" cy="435133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2-day old female born at 40w6d with hypoxic ischemic encephalopathy treated with therapeutic hypothermia develops firm erythematous subcutaneous nodules on the back.</a:t>
            </a:r>
          </a:p>
          <a:p>
            <a:pPr marL="0" indent="0">
              <a:buNone/>
            </a:pPr>
            <a:r>
              <a:rPr lang="en-US" dirty="0"/>
              <a:t>Which of the following is the most important lab to follow?</a:t>
            </a:r>
          </a:p>
          <a:p>
            <a:pPr marL="0" indent="0">
              <a:buNone/>
            </a:pPr>
            <a:r>
              <a:rPr lang="en-US" dirty="0"/>
              <a:t>A) Hemoglobin</a:t>
            </a:r>
          </a:p>
          <a:p>
            <a:pPr marL="0" indent="0">
              <a:buNone/>
            </a:pPr>
            <a:r>
              <a:rPr lang="en-US" dirty="0"/>
              <a:t>B) WBC count</a:t>
            </a:r>
          </a:p>
          <a:p>
            <a:pPr marL="0" indent="0">
              <a:buNone/>
            </a:pPr>
            <a:r>
              <a:rPr lang="en-US" dirty="0"/>
              <a:t>C) Calcium</a:t>
            </a:r>
          </a:p>
          <a:p>
            <a:pPr marL="0" indent="0">
              <a:buNone/>
            </a:pPr>
            <a:r>
              <a:rPr lang="en-US" dirty="0"/>
              <a:t>D) AST/ALT</a:t>
            </a:r>
          </a:p>
          <a:p>
            <a:pPr marL="0" indent="0">
              <a:buNone/>
            </a:pPr>
            <a:r>
              <a:rPr lang="en-US" dirty="0"/>
              <a:t>E) Eosinophils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C58DBF-FADE-477E-939E-6885843A21D6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D1A63E-3A8C-46AC-BA55-D53643AEE9D6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2E5071-A402-4890-AF67-B9449BE67BA9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4274E-446B-4DDA-9B56-01D74F861725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9CD5492-9B0F-40F1-A33A-4E898A45EC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92" y="1825625"/>
            <a:ext cx="4501015" cy="435133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869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16-day-old full-term female presents with a 3-day history of an annular rash on the left cheek.</a:t>
            </a:r>
          </a:p>
          <a:p>
            <a:pPr marL="0" indent="0">
              <a:buNone/>
            </a:pPr>
            <a:r>
              <a:rPr lang="en-US" dirty="0"/>
              <a:t>What is the next best test?</a:t>
            </a:r>
          </a:p>
          <a:p>
            <a:pPr marL="0" indent="0">
              <a:buNone/>
            </a:pPr>
            <a:r>
              <a:rPr lang="en-US" dirty="0"/>
              <a:t>A) Fungal culture</a:t>
            </a:r>
          </a:p>
          <a:p>
            <a:pPr marL="0" indent="0">
              <a:buNone/>
            </a:pPr>
            <a:r>
              <a:rPr lang="en-US" dirty="0"/>
              <a:t>B) KOH</a:t>
            </a:r>
          </a:p>
          <a:p>
            <a:pPr marL="0" indent="0">
              <a:buNone/>
            </a:pPr>
            <a:r>
              <a:rPr lang="en-US" dirty="0"/>
              <a:t>C) ANA </a:t>
            </a:r>
          </a:p>
          <a:p>
            <a:pPr marL="0" indent="0">
              <a:buNone/>
            </a:pPr>
            <a:r>
              <a:rPr lang="en-US" dirty="0"/>
              <a:t>D) Anti-SSA/SSB</a:t>
            </a:r>
          </a:p>
          <a:p>
            <a:pPr marL="0" indent="0">
              <a:buNone/>
            </a:pPr>
            <a:r>
              <a:rPr lang="en-US" dirty="0"/>
              <a:t>E) Anti-U1-RNP</a:t>
            </a:r>
          </a:p>
          <a:p>
            <a:pPr marL="0" indent="0">
              <a:buNone/>
            </a:pPr>
            <a:r>
              <a:rPr lang="en-US" dirty="0"/>
              <a:t>F) EKG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1D3B6-7FF3-408F-B14E-D3BD99C801BE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913B0-3E09-47A5-A8A6-F1F3667D71AC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49DA6-9B7E-446B-9629-812A07595391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90C8B-B7EB-4CE1-AA12-F478BF298931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9A455F-D3D5-4B3B-879A-9752C54B6094}"/>
              </a:ext>
            </a:extLst>
          </p:cNvPr>
          <p:cNvSpPr/>
          <p:nvPr/>
        </p:nvSpPr>
        <p:spPr>
          <a:xfrm rot="2292893">
            <a:off x="1929732" y="3448837"/>
            <a:ext cx="2059438" cy="5125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5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13-year-old male with no PMHx presents with a 2-week history of tender violaceous nodules on the toes.  Of note, his brother was diagnosed with COVID-19 2 months ago.  There is no family history of autoimmune disease.</a:t>
            </a:r>
          </a:p>
          <a:p>
            <a:pPr marL="0" indent="0">
              <a:buNone/>
            </a:pPr>
            <a:r>
              <a:rPr lang="en-US" dirty="0"/>
              <a:t>Which of the following is the most frequently associated lab abnormality?</a:t>
            </a:r>
          </a:p>
          <a:p>
            <a:pPr marL="0" indent="0">
              <a:buNone/>
            </a:pPr>
            <a:r>
              <a:rPr lang="en-US" dirty="0"/>
              <a:t>A) Covid-19 PCR</a:t>
            </a:r>
          </a:p>
          <a:p>
            <a:pPr marL="0" indent="0">
              <a:buNone/>
            </a:pPr>
            <a:r>
              <a:rPr lang="en-US" dirty="0"/>
              <a:t>B) D-dimer</a:t>
            </a:r>
          </a:p>
          <a:p>
            <a:pPr marL="0" indent="0">
              <a:buNone/>
            </a:pPr>
            <a:r>
              <a:rPr lang="en-US" dirty="0"/>
              <a:t>C) ANA</a:t>
            </a:r>
          </a:p>
          <a:p>
            <a:pPr marL="0" indent="0">
              <a:buNone/>
            </a:pPr>
            <a:r>
              <a:rPr lang="en-US" dirty="0"/>
              <a:t>D) Fibrinogen</a:t>
            </a:r>
          </a:p>
          <a:p>
            <a:pPr marL="0" indent="0">
              <a:buNone/>
            </a:pPr>
            <a:r>
              <a:rPr lang="en-US" dirty="0"/>
              <a:t>E) None of the above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DDFFE-B333-4E99-B306-2755301F91E3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3B727-866E-491C-BC65-54E7DBDF095D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241D5-C537-4913-A734-6999F9C09003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8D48E-B97C-4FBA-8F93-B01104176B4A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EE8EB5-822D-4318-BFC4-13C2A9AE43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475" r="-1795" b="1"/>
          <a:stretch/>
        </p:blipFill>
        <p:spPr>
          <a:xfrm>
            <a:off x="961859" y="1825625"/>
            <a:ext cx="49342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pic>
        <p:nvPicPr>
          <p:cNvPr id="3" name="Content Placeholder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18568B6-6D30-401D-98E0-EA02FF1CA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4802"/>
            <a:ext cx="5181600" cy="3852984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26-day-old female presents for a birthmark. The family first noticed a pink patch at birth that is darkening and becoming more raised.</a:t>
            </a:r>
          </a:p>
          <a:p>
            <a:pPr marL="0" indent="0">
              <a:buNone/>
            </a:pPr>
            <a:r>
              <a:rPr lang="en-US" dirty="0"/>
              <a:t>Which of the following is not an associated anomaly?</a:t>
            </a:r>
          </a:p>
          <a:p>
            <a:pPr marL="0" indent="0">
              <a:buNone/>
            </a:pPr>
            <a:r>
              <a:rPr lang="en-US" dirty="0"/>
              <a:t>A) Dandy-Walker malformation</a:t>
            </a:r>
          </a:p>
          <a:p>
            <a:pPr marL="0" indent="0">
              <a:buNone/>
            </a:pPr>
            <a:r>
              <a:rPr lang="en-US" dirty="0"/>
              <a:t>B) Coarctation of the aorta</a:t>
            </a:r>
          </a:p>
          <a:p>
            <a:pPr marL="0" indent="0">
              <a:buNone/>
            </a:pPr>
            <a:r>
              <a:rPr lang="en-US" dirty="0"/>
              <a:t>C) Accessory tragus</a:t>
            </a:r>
          </a:p>
          <a:p>
            <a:pPr marL="0" indent="0">
              <a:buNone/>
            </a:pPr>
            <a:r>
              <a:rPr lang="en-US" dirty="0"/>
              <a:t>D) Sternal defects</a:t>
            </a:r>
          </a:p>
          <a:p>
            <a:pPr marL="0" indent="0">
              <a:buNone/>
            </a:pPr>
            <a:r>
              <a:rPr lang="en-US" dirty="0"/>
              <a:t>E) Retinal vascular anomalies</a:t>
            </a:r>
          </a:p>
          <a:p>
            <a:pPr marL="0" indent="0">
              <a:buNone/>
            </a:pPr>
            <a:r>
              <a:rPr lang="en-US" dirty="0"/>
              <a:t>F) Ventricular septal defect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C49B-EE3A-4353-B583-19E952C17C17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B178B-17AB-4AFB-B10A-B7A5DA4ABD5D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82432-2DE0-492D-8709-68D67865C1A1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FF92F-5E9B-43F0-812E-91C2704CA045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410F4-CB83-4446-8C94-CF05DBE29553}"/>
              </a:ext>
            </a:extLst>
          </p:cNvPr>
          <p:cNvSpPr/>
          <p:nvPr/>
        </p:nvSpPr>
        <p:spPr>
          <a:xfrm rot="19498157">
            <a:off x="3182112" y="2816352"/>
            <a:ext cx="1152144" cy="530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pic>
        <p:nvPicPr>
          <p:cNvPr id="3" name="Content Placeholder 2" descr="A picture containing person, indoor, wall, baby&#10;&#10;Description automatically generated">
            <a:extLst>
              <a:ext uri="{FF2B5EF4-FFF2-40B4-BE49-F238E27FC236}">
                <a16:creationId xmlns:a16="http://schemas.microsoft.com/office/drawing/2014/main" id="{37050EBE-48B2-4A13-BA0F-6B473578E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3" y="1690688"/>
            <a:ext cx="3744992" cy="4579942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16-month-old male presents with a new annular erythematous rash with hand and foot swelling, fevers, and arthralgias. He recently started amoxicillin for otitis media.</a:t>
            </a:r>
          </a:p>
          <a:p>
            <a:pPr marL="0" indent="0">
              <a:buNone/>
            </a:pPr>
            <a:r>
              <a:rPr lang="en-US" dirty="0"/>
              <a:t>What is the most appropriate next step in management?</a:t>
            </a:r>
          </a:p>
          <a:p>
            <a:pPr marL="0" indent="0">
              <a:buNone/>
            </a:pPr>
            <a:r>
              <a:rPr lang="en-US" dirty="0"/>
              <a:t>A) Biopsy</a:t>
            </a:r>
          </a:p>
          <a:p>
            <a:pPr marL="0" indent="0">
              <a:buNone/>
            </a:pPr>
            <a:r>
              <a:rPr lang="en-US" dirty="0"/>
              <a:t>B) Cetirizine and Famotidine</a:t>
            </a:r>
          </a:p>
          <a:p>
            <a:pPr marL="0" indent="0">
              <a:buNone/>
            </a:pPr>
            <a:r>
              <a:rPr lang="en-US" dirty="0"/>
              <a:t>C) Stop amoxicillin</a:t>
            </a:r>
          </a:p>
          <a:p>
            <a:pPr marL="0" indent="0">
              <a:buNone/>
            </a:pPr>
            <a:r>
              <a:rPr lang="en-US" dirty="0"/>
              <a:t>D) A&amp;C</a:t>
            </a:r>
          </a:p>
          <a:p>
            <a:pPr marL="0" indent="0">
              <a:buNone/>
            </a:pPr>
            <a:r>
              <a:rPr lang="en-US" dirty="0"/>
              <a:t>E) B&amp;C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9DA01-7867-4E27-A998-FF952FCDD223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DBA00-25AC-454F-9358-0D9CADFD2FC9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545EC-B1C4-4899-A1F5-3C846A265D7C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5964C-E793-4339-BC43-0BA422827342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4-month-old male with diarrhea, poor weight gain, and failure to thrive presents with a recurrent diaper rash. </a:t>
            </a:r>
          </a:p>
          <a:p>
            <a:pPr marL="0" indent="0">
              <a:buNone/>
            </a:pPr>
            <a:r>
              <a:rPr lang="en-US" dirty="0"/>
              <a:t>What is the most likely cause?</a:t>
            </a:r>
          </a:p>
          <a:p>
            <a:pPr marL="0" indent="0">
              <a:buNone/>
            </a:pPr>
            <a:r>
              <a:rPr lang="en-US" dirty="0"/>
              <a:t>A) Irritant dermatitis</a:t>
            </a:r>
          </a:p>
          <a:p>
            <a:pPr marL="0" indent="0">
              <a:buNone/>
            </a:pPr>
            <a:r>
              <a:rPr lang="en-US" dirty="0"/>
              <a:t>B) Herpes simplex virus</a:t>
            </a:r>
          </a:p>
          <a:p>
            <a:pPr marL="0" indent="0">
              <a:buNone/>
            </a:pPr>
            <a:r>
              <a:rPr lang="en-US" dirty="0"/>
              <a:t>C) Langerhans cell histiocytosis</a:t>
            </a:r>
          </a:p>
          <a:p>
            <a:pPr marL="0" indent="0">
              <a:buNone/>
            </a:pPr>
            <a:r>
              <a:rPr lang="en-US" dirty="0"/>
              <a:t>D) Psoriasis</a:t>
            </a:r>
          </a:p>
          <a:p>
            <a:pPr marL="0" indent="0">
              <a:buNone/>
            </a:pPr>
            <a:r>
              <a:rPr lang="en-US" dirty="0"/>
              <a:t>E) Acrodermatitis </a:t>
            </a:r>
            <a:r>
              <a:rPr lang="en-US" dirty="0" err="1"/>
              <a:t>enteropathica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EE165-1AF0-465F-B272-438EA740E3F9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A14D0D-EF50-4FDB-BBBC-9EB76A40393F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D0B10-AD57-4582-8341-6D457A226F48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6731B-7A47-4B4C-9D00-4F345D7D4604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F583D2-D44D-485B-9196-1651F6D4C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1021" y="1825625"/>
            <a:ext cx="4295957" cy="4351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3B52AB-7E41-4ECB-A759-77D5E347FDD2}"/>
              </a:ext>
            </a:extLst>
          </p:cNvPr>
          <p:cNvSpPr/>
          <p:nvPr/>
        </p:nvSpPr>
        <p:spPr>
          <a:xfrm rot="755759">
            <a:off x="3136392" y="2176272"/>
            <a:ext cx="1453896" cy="1463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7</a:t>
            </a:r>
          </a:p>
        </p:txBody>
      </p:sp>
      <p:pic>
        <p:nvPicPr>
          <p:cNvPr id="3" name="Content Placeholder 2" descr="A picture containing person, indoor, swimsuit, underpants&#10;&#10;Description automatically generated">
            <a:extLst>
              <a:ext uri="{FF2B5EF4-FFF2-40B4-BE49-F238E27FC236}">
                <a16:creationId xmlns:a16="http://schemas.microsoft.com/office/drawing/2014/main" id="{6EB8E620-0DD7-454D-B539-6267C4DC90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1410329"/>
            <a:ext cx="2817375" cy="5082546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56869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7-month-old male with a new history of seizures recently started on phenobarbital presents with a new rash that spares the trunk. Patient is up-to-date on vaccinations.</a:t>
            </a:r>
          </a:p>
          <a:p>
            <a:pPr marL="0" indent="0">
              <a:buNone/>
            </a:pPr>
            <a:r>
              <a:rPr lang="en-US" dirty="0"/>
              <a:t>What is the most common cause of this rash in the United States?</a:t>
            </a:r>
          </a:p>
          <a:p>
            <a:pPr marL="0" indent="0">
              <a:buNone/>
            </a:pPr>
            <a:r>
              <a:rPr lang="en-US" dirty="0"/>
              <a:t>A) Hepatitis B virus</a:t>
            </a:r>
          </a:p>
          <a:p>
            <a:pPr marL="0" indent="0">
              <a:buNone/>
            </a:pPr>
            <a:r>
              <a:rPr lang="en-US" dirty="0"/>
              <a:t>B) Epstein-Barr virus</a:t>
            </a:r>
          </a:p>
          <a:p>
            <a:pPr marL="0" indent="0">
              <a:buNone/>
            </a:pPr>
            <a:r>
              <a:rPr lang="en-US" dirty="0"/>
              <a:t>C) Parvovirus B19</a:t>
            </a:r>
          </a:p>
          <a:p>
            <a:pPr marL="0" indent="0">
              <a:buNone/>
            </a:pPr>
            <a:r>
              <a:rPr lang="en-US" dirty="0"/>
              <a:t>D) Group A β-hemolytic streptococci</a:t>
            </a:r>
          </a:p>
          <a:p>
            <a:pPr marL="0" indent="0">
              <a:buNone/>
            </a:pPr>
            <a:r>
              <a:rPr lang="en-US" dirty="0"/>
              <a:t>E) MMR vaccine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33651-9304-4646-9A7D-515B7DCDC538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070F5-F812-46AB-930E-4A665C19B459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38950-F570-42F1-AA65-6B2594C3049B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DEA17A-13A7-4E9D-9BD1-055C5E7A1B38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6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88F772F-5FB9-49EC-B430-17593BCC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8</a:t>
            </a:r>
          </a:p>
        </p:txBody>
      </p:sp>
      <p:pic>
        <p:nvPicPr>
          <p:cNvPr id="3" name="Content Placeholder 2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C131D063-D1F5-467C-90F1-FD34DB7C71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1" y="1825625"/>
            <a:ext cx="3708858" cy="435133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97BC70-F974-4054-B5A0-FC303BB6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8696" cy="4527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28-month-old male presents with a pruritic erythematous rash on his face and intertriginous areas with new fever. Of note, he cut his forehead 7 days ago and mom has been applying mupirocin 2% ointment to the area.</a:t>
            </a:r>
          </a:p>
          <a:p>
            <a:pPr marL="0" indent="0">
              <a:buNone/>
            </a:pPr>
            <a:r>
              <a:rPr lang="en-US" dirty="0"/>
              <a:t>Which location is least likely to yield a positive culture?</a:t>
            </a:r>
          </a:p>
          <a:p>
            <a:pPr marL="0" indent="0">
              <a:buNone/>
            </a:pPr>
            <a:r>
              <a:rPr lang="en-US" dirty="0"/>
              <a:t>A) Nares</a:t>
            </a:r>
          </a:p>
          <a:p>
            <a:pPr marL="0" indent="0">
              <a:buNone/>
            </a:pPr>
            <a:r>
              <a:rPr lang="en-US" dirty="0"/>
              <a:t>B) Umbilicus</a:t>
            </a:r>
          </a:p>
          <a:p>
            <a:pPr marL="0" indent="0">
              <a:buNone/>
            </a:pPr>
            <a:r>
              <a:rPr lang="en-US" dirty="0"/>
              <a:t>C) Perianal</a:t>
            </a:r>
          </a:p>
          <a:p>
            <a:pPr marL="0" indent="0">
              <a:buNone/>
            </a:pPr>
            <a:r>
              <a:rPr lang="en-US" dirty="0"/>
              <a:t>D) Axilla</a:t>
            </a:r>
          </a:p>
          <a:p>
            <a:pPr marL="0" indent="0">
              <a:buNone/>
            </a:pPr>
            <a:r>
              <a:rPr lang="en-US" dirty="0"/>
              <a:t>E) Conjunctiva</a:t>
            </a:r>
          </a:p>
          <a:p>
            <a:pPr marL="0" indent="0">
              <a:buNone/>
            </a:pPr>
            <a:r>
              <a:rPr lang="en-US" dirty="0"/>
              <a:t>F) Blood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9F18B-4F77-4931-A829-914BCFECDD6C}"/>
              </a:ext>
            </a:extLst>
          </p:cNvPr>
          <p:cNvSpPr/>
          <p:nvPr/>
        </p:nvSpPr>
        <p:spPr>
          <a:xfrm>
            <a:off x="2366962" y="3133725"/>
            <a:ext cx="2124075" cy="295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0B26D-541A-4AFC-97D5-61BD00EBBF97}"/>
              </a:ext>
            </a:extLst>
          </p:cNvPr>
          <p:cNvSpPr/>
          <p:nvPr/>
        </p:nvSpPr>
        <p:spPr>
          <a:xfrm>
            <a:off x="667512" y="6528816"/>
            <a:ext cx="1712976" cy="856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7EBB1-2527-476F-8DCC-47D50BD7693C}"/>
              </a:ext>
            </a:extLst>
          </p:cNvPr>
          <p:cNvSpPr/>
          <p:nvPr/>
        </p:nvSpPr>
        <p:spPr>
          <a:xfrm>
            <a:off x="4233672" y="6528816"/>
            <a:ext cx="1161288" cy="85695"/>
          </a:xfrm>
          <a:prstGeom prst="rect">
            <a:avLst/>
          </a:prstGeom>
          <a:solidFill>
            <a:srgbClr val="9A0000"/>
          </a:solidFill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8EE1D-CC12-42CC-8E74-C1A43A37A1D1}"/>
              </a:ext>
            </a:extLst>
          </p:cNvPr>
          <p:cNvSpPr/>
          <p:nvPr/>
        </p:nvSpPr>
        <p:spPr>
          <a:xfrm>
            <a:off x="5452872" y="6528816"/>
            <a:ext cx="6553200" cy="91440"/>
          </a:xfrm>
          <a:prstGeom prst="rect">
            <a:avLst/>
          </a:prstGeom>
          <a:solidFill>
            <a:srgbClr val="00AAE6"/>
          </a:solidFill>
          <a:ln>
            <a:solidFill>
              <a:srgbClr val="00A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AE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689A3-539E-4553-B18D-7129CD7259F0}"/>
              </a:ext>
            </a:extLst>
          </p:cNvPr>
          <p:cNvSpPr/>
          <p:nvPr/>
        </p:nvSpPr>
        <p:spPr>
          <a:xfrm>
            <a:off x="2465832" y="6528816"/>
            <a:ext cx="1712976" cy="85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77F7D49A5DC4BA839E0714F4B2C3B" ma:contentTypeVersion="7" ma:contentTypeDescription="Create a new document." ma:contentTypeScope="" ma:versionID="8108efb4fb052f9b5172dfcbf5cdb67c">
  <xsd:schema xmlns:xsd="http://www.w3.org/2001/XMLSchema" xmlns:xs="http://www.w3.org/2001/XMLSchema" xmlns:p="http://schemas.microsoft.com/office/2006/metadata/properties" xmlns:ns1="http://schemas.microsoft.com/sharepoint/v3" xmlns:ns3="8aa61793-ed01-4ca5-a2a7-5d191f6c3788" xmlns:ns4="864de474-17f7-42ba-9e0b-06ad9f904033" targetNamespace="http://schemas.microsoft.com/office/2006/metadata/properties" ma:root="true" ma:fieldsID="38786beeaa50a3b6bd44b17d67e0b60f" ns1:_="" ns3:_="" ns4:_="">
    <xsd:import namespace="http://schemas.microsoft.com/sharepoint/v3"/>
    <xsd:import namespace="8aa61793-ed01-4ca5-a2a7-5d191f6c3788"/>
    <xsd:import namespace="864de474-17f7-42ba-9e0b-06ad9f9040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61793-ed01-4ca5-a2a7-5d191f6c3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de474-17f7-42ba-9e0b-06ad9f9040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041364-FD7A-4D4E-816B-6D6F29DDF74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C5B9B81-FF13-4F9D-A138-FAE982F72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a61793-ed01-4ca5-a2a7-5d191f6c3788"/>
    <ds:schemaRef ds:uri="864de474-17f7-42ba-9e0b-06ad9f904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6BECE4-12F5-40C9-915B-FFEAA0AB50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687</Words>
  <Application>Microsoft Macintosh PowerPoint</Application>
  <PresentationFormat>Widescreen</PresentationFormat>
  <Paragraphs>94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Gill Sans Nova</vt:lpstr>
      <vt:lpstr>Office Theme</vt:lpstr>
      <vt:lpstr>PowerPoint Presentation</vt:lpstr>
      <vt:lpstr>Case 1</vt:lpstr>
      <vt:lpstr>Case 2</vt:lpstr>
      <vt:lpstr>Case 3</vt:lpstr>
      <vt:lpstr>Case 4</vt:lpstr>
      <vt:lpstr>Case 5</vt:lpstr>
      <vt:lpstr>Case 6</vt:lpstr>
      <vt:lpstr>Case 7</vt:lpstr>
      <vt:lpstr>Case 8</vt:lpstr>
      <vt:lpstr>Case 9</vt:lpstr>
      <vt:lpstr>Case 10</vt:lpstr>
      <vt:lpstr> See you soon for the answer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Larijani, Mary E</dc:creator>
  <cp:lastModifiedBy>Ilka Netravali</cp:lastModifiedBy>
  <cp:revision>8</cp:revision>
  <dcterms:created xsi:type="dcterms:W3CDTF">2021-04-07T19:13:27Z</dcterms:created>
  <dcterms:modified xsi:type="dcterms:W3CDTF">2021-04-12T20:13:08Z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0x010100CF577F7D49A5DC4BA839E0714F4B2C3B</vt:lpwstr>
  </property>
</Properties>
</file>